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6" r:id="rId2"/>
    <p:sldId id="302" r:id="rId3"/>
    <p:sldId id="300" r:id="rId4"/>
    <p:sldId id="301" r:id="rId5"/>
    <p:sldId id="294" r:id="rId6"/>
    <p:sldId id="295" r:id="rId7"/>
    <p:sldId id="304" r:id="rId8"/>
    <p:sldId id="305" r:id="rId9"/>
  </p:sldIdLst>
  <p:sldSz cx="9144000" cy="5143500" type="screen16x9"/>
  <p:notesSz cx="6858000" cy="9144000"/>
  <p:embeddedFontLst>
    <p:embeddedFont>
      <p:font typeface="Josefin Sans" pitchFamily="2" charset="77"/>
      <p:regular r:id="rId11"/>
      <p:bold r:id="rId12"/>
      <p:italic r:id="rId13"/>
      <p:boldItalic r:id="rId14"/>
    </p:embeddedFont>
    <p:embeddedFont>
      <p:font typeface="Roboto Condensed Light" panose="020F0302020204030204" pitchFamily="34" charset="0"/>
      <p:regular r:id="rId15"/>
      <p:italic r:id="rId16"/>
    </p:embeddedFont>
    <p:embeddedFont>
      <p:font typeface="Roboto Mono" pitchFamily="49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B7A64C-38BC-4825-BC22-77E7F42B4F3A}">
  <a:tblStyle styleId="{EBB7A64C-38BC-4825-BC22-77E7F42B4F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9"/>
    <p:restoredTop sz="93605"/>
  </p:normalViewPr>
  <p:slideViewPr>
    <p:cSldViewPr snapToGrid="0">
      <p:cViewPr>
        <p:scale>
          <a:sx n="145" d="100"/>
          <a:sy n="145" d="100"/>
        </p:scale>
        <p:origin x="1624" y="7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74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2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1510130" y="-1510129"/>
            <a:ext cx="2208095" cy="5228354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F6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35500" y="3289550"/>
            <a:ext cx="39363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5500" y="999050"/>
            <a:ext cx="4260900" cy="16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828800" y="1298225"/>
            <a:ext cx="5486400" cy="19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8" name="Google Shape;68;p8"/>
          <p:cNvSpPr/>
          <p:nvPr/>
        </p:nvSpPr>
        <p:spPr>
          <a:xfrm rot="10800000" flipH="1">
            <a:off x="0" y="-3"/>
            <a:ext cx="1998402" cy="340900"/>
          </a:xfrm>
          <a:custGeom>
            <a:avLst/>
            <a:gdLst/>
            <a:ahLst/>
            <a:cxnLst/>
            <a:rect l="l" t="t" r="r" b="b"/>
            <a:pathLst>
              <a:path w="105276" h="22079" extrusionOk="0">
                <a:moveTo>
                  <a:pt x="67456" y="1"/>
                </a:moveTo>
                <a:cubicBezTo>
                  <a:pt x="61812" y="1"/>
                  <a:pt x="56368" y="2007"/>
                  <a:pt x="50912" y="3481"/>
                </a:cubicBezTo>
                <a:cubicBezTo>
                  <a:pt x="43077" y="5609"/>
                  <a:pt x="35173" y="6567"/>
                  <a:pt x="27244" y="6567"/>
                </a:cubicBezTo>
                <a:cubicBezTo>
                  <a:pt x="20533" y="6567"/>
                  <a:pt x="13804" y="5881"/>
                  <a:pt x="7085" y="4636"/>
                </a:cubicBezTo>
                <a:cubicBezTo>
                  <a:pt x="5807" y="4397"/>
                  <a:pt x="4636" y="4283"/>
                  <a:pt x="3562" y="4283"/>
                </a:cubicBezTo>
                <a:cubicBezTo>
                  <a:pt x="2234" y="4283"/>
                  <a:pt x="1054" y="4456"/>
                  <a:pt x="0" y="4779"/>
                </a:cubicBezTo>
                <a:lnTo>
                  <a:pt x="0" y="22079"/>
                </a:lnTo>
                <a:lnTo>
                  <a:pt x="105275" y="22079"/>
                </a:lnTo>
                <a:cubicBezTo>
                  <a:pt x="99953" y="18447"/>
                  <a:pt x="95227" y="13923"/>
                  <a:pt x="90166" y="9887"/>
                </a:cubicBezTo>
                <a:cubicBezTo>
                  <a:pt x="83713" y="4719"/>
                  <a:pt x="76165" y="171"/>
                  <a:pt x="67890" y="5"/>
                </a:cubicBezTo>
                <a:cubicBezTo>
                  <a:pt x="67745" y="2"/>
                  <a:pt x="67600" y="1"/>
                  <a:pt x="67456" y="1"/>
                </a:cubicBezTo>
                <a:close/>
              </a:path>
            </a:pathLst>
          </a:custGeom>
          <a:solidFill>
            <a:srgbClr val="F6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1828800" y="240575"/>
            <a:ext cx="905340" cy="340903"/>
          </a:xfrm>
          <a:custGeom>
            <a:avLst/>
            <a:gdLst/>
            <a:ahLst/>
            <a:cxnLst/>
            <a:rect l="l" t="t" r="r" b="b"/>
            <a:pathLst>
              <a:path w="48150" h="12121" extrusionOk="0">
                <a:moveTo>
                  <a:pt x="17595" y="0"/>
                </a:moveTo>
                <a:cubicBezTo>
                  <a:pt x="15137" y="0"/>
                  <a:pt x="12684" y="238"/>
                  <a:pt x="10312" y="904"/>
                </a:cubicBezTo>
                <a:cubicBezTo>
                  <a:pt x="8323" y="1463"/>
                  <a:pt x="6728" y="2035"/>
                  <a:pt x="4740" y="2416"/>
                </a:cubicBezTo>
                <a:cubicBezTo>
                  <a:pt x="3061" y="2725"/>
                  <a:pt x="1144" y="2975"/>
                  <a:pt x="501" y="4856"/>
                </a:cubicBezTo>
                <a:cubicBezTo>
                  <a:pt x="1" y="6321"/>
                  <a:pt x="822" y="7976"/>
                  <a:pt x="1989" y="9000"/>
                </a:cubicBezTo>
                <a:cubicBezTo>
                  <a:pt x="4287" y="11000"/>
                  <a:pt x="7573" y="11226"/>
                  <a:pt x="10609" y="11345"/>
                </a:cubicBezTo>
                <a:cubicBezTo>
                  <a:pt x="16694" y="11583"/>
                  <a:pt x="22766" y="11822"/>
                  <a:pt x="28862" y="12060"/>
                </a:cubicBezTo>
                <a:cubicBezTo>
                  <a:pt x="29684" y="12090"/>
                  <a:pt x="30509" y="12121"/>
                  <a:pt x="31332" y="12121"/>
                </a:cubicBezTo>
                <a:cubicBezTo>
                  <a:pt x="32439" y="12121"/>
                  <a:pt x="33544" y="12065"/>
                  <a:pt x="34636" y="11881"/>
                </a:cubicBezTo>
                <a:cubicBezTo>
                  <a:pt x="36851" y="11488"/>
                  <a:pt x="38934" y="10571"/>
                  <a:pt x="41161" y="10298"/>
                </a:cubicBezTo>
                <a:cubicBezTo>
                  <a:pt x="42732" y="10107"/>
                  <a:pt x="44399" y="10238"/>
                  <a:pt x="45816" y="9547"/>
                </a:cubicBezTo>
                <a:cubicBezTo>
                  <a:pt x="47221" y="8845"/>
                  <a:pt x="48150" y="6833"/>
                  <a:pt x="47078" y="5678"/>
                </a:cubicBezTo>
                <a:cubicBezTo>
                  <a:pt x="46662" y="5225"/>
                  <a:pt x="46031" y="5023"/>
                  <a:pt x="45435" y="4844"/>
                </a:cubicBezTo>
                <a:cubicBezTo>
                  <a:pt x="38375" y="2678"/>
                  <a:pt x="31112" y="1189"/>
                  <a:pt x="23766" y="392"/>
                </a:cubicBezTo>
                <a:cubicBezTo>
                  <a:pt x="21736" y="168"/>
                  <a:pt x="19664" y="0"/>
                  <a:pt x="17595" y="0"/>
                </a:cubicBezTo>
                <a:close/>
              </a:path>
            </a:pathLst>
          </a:custGeom>
          <a:solidFill>
            <a:srgbClr val="F6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 rot="-540930">
            <a:off x="8607412" y="2963694"/>
            <a:ext cx="683534" cy="1375512"/>
          </a:xfrm>
          <a:custGeom>
            <a:avLst/>
            <a:gdLst/>
            <a:ahLst/>
            <a:cxnLst/>
            <a:rect l="l" t="t" r="r" b="b"/>
            <a:pathLst>
              <a:path w="10384" h="20610" extrusionOk="0">
                <a:moveTo>
                  <a:pt x="1561" y="0"/>
                </a:moveTo>
                <a:lnTo>
                  <a:pt x="1561" y="0"/>
                </a:lnTo>
                <a:cubicBezTo>
                  <a:pt x="2049" y="3036"/>
                  <a:pt x="4751" y="5941"/>
                  <a:pt x="4716" y="5965"/>
                </a:cubicBezTo>
                <a:cubicBezTo>
                  <a:pt x="4835" y="6251"/>
                  <a:pt x="4954" y="6513"/>
                  <a:pt x="5061" y="6799"/>
                </a:cubicBezTo>
                <a:cubicBezTo>
                  <a:pt x="5168" y="7072"/>
                  <a:pt x="5263" y="7334"/>
                  <a:pt x="5359" y="7608"/>
                </a:cubicBezTo>
                <a:cubicBezTo>
                  <a:pt x="3680" y="5430"/>
                  <a:pt x="1" y="4894"/>
                  <a:pt x="1" y="4894"/>
                </a:cubicBezTo>
                <a:lnTo>
                  <a:pt x="1" y="4894"/>
                </a:lnTo>
                <a:cubicBezTo>
                  <a:pt x="1692" y="6894"/>
                  <a:pt x="4704" y="7965"/>
                  <a:pt x="5561" y="8239"/>
                </a:cubicBezTo>
                <a:cubicBezTo>
                  <a:pt x="5716" y="8716"/>
                  <a:pt x="5859" y="9216"/>
                  <a:pt x="5978" y="9704"/>
                </a:cubicBezTo>
                <a:cubicBezTo>
                  <a:pt x="4359" y="7406"/>
                  <a:pt x="537" y="6858"/>
                  <a:pt x="537" y="6858"/>
                </a:cubicBezTo>
                <a:lnTo>
                  <a:pt x="537" y="6858"/>
                </a:lnTo>
                <a:cubicBezTo>
                  <a:pt x="2251" y="8858"/>
                  <a:pt x="5263" y="9942"/>
                  <a:pt x="6121" y="10204"/>
                </a:cubicBezTo>
                <a:cubicBezTo>
                  <a:pt x="6240" y="10704"/>
                  <a:pt x="6323" y="11204"/>
                  <a:pt x="6418" y="11716"/>
                </a:cubicBezTo>
                <a:cubicBezTo>
                  <a:pt x="4874" y="10025"/>
                  <a:pt x="2003" y="9829"/>
                  <a:pt x="752" y="9829"/>
                </a:cubicBezTo>
                <a:cubicBezTo>
                  <a:pt x="374" y="9829"/>
                  <a:pt x="144" y="9847"/>
                  <a:pt x="144" y="9847"/>
                </a:cubicBezTo>
                <a:cubicBezTo>
                  <a:pt x="2346" y="11490"/>
                  <a:pt x="5763" y="11835"/>
                  <a:pt x="6442" y="11871"/>
                </a:cubicBezTo>
                <a:cubicBezTo>
                  <a:pt x="6442" y="11918"/>
                  <a:pt x="6454" y="11954"/>
                  <a:pt x="6454" y="11990"/>
                </a:cubicBezTo>
                <a:cubicBezTo>
                  <a:pt x="6514" y="12347"/>
                  <a:pt x="6561" y="12704"/>
                  <a:pt x="6609" y="13061"/>
                </a:cubicBezTo>
                <a:lnTo>
                  <a:pt x="6680" y="13597"/>
                </a:lnTo>
                <a:lnTo>
                  <a:pt x="6716" y="14014"/>
                </a:lnTo>
                <a:cubicBezTo>
                  <a:pt x="5153" y="12567"/>
                  <a:pt x="2553" y="12386"/>
                  <a:pt x="1350" y="12386"/>
                </a:cubicBezTo>
                <a:cubicBezTo>
                  <a:pt x="949" y="12386"/>
                  <a:pt x="703" y="12406"/>
                  <a:pt x="703" y="12406"/>
                </a:cubicBezTo>
                <a:cubicBezTo>
                  <a:pt x="2704" y="13919"/>
                  <a:pt x="5704" y="14311"/>
                  <a:pt x="6740" y="14419"/>
                </a:cubicBezTo>
                <a:lnTo>
                  <a:pt x="6799" y="15228"/>
                </a:lnTo>
                <a:cubicBezTo>
                  <a:pt x="6799" y="15597"/>
                  <a:pt x="6799" y="15955"/>
                  <a:pt x="6811" y="16312"/>
                </a:cubicBezTo>
                <a:lnTo>
                  <a:pt x="6835" y="16847"/>
                </a:lnTo>
                <a:cubicBezTo>
                  <a:pt x="6835" y="17026"/>
                  <a:pt x="6811" y="17205"/>
                  <a:pt x="6811" y="17383"/>
                </a:cubicBezTo>
                <a:lnTo>
                  <a:pt x="6811" y="17502"/>
                </a:lnTo>
                <a:cubicBezTo>
                  <a:pt x="5311" y="14943"/>
                  <a:pt x="1120" y="14371"/>
                  <a:pt x="1120" y="14371"/>
                </a:cubicBezTo>
                <a:lnTo>
                  <a:pt x="1120" y="14371"/>
                </a:lnTo>
                <a:cubicBezTo>
                  <a:pt x="2882" y="16431"/>
                  <a:pt x="6097" y="17490"/>
                  <a:pt x="6799" y="17693"/>
                </a:cubicBezTo>
                <a:lnTo>
                  <a:pt x="6776" y="18455"/>
                </a:lnTo>
                <a:cubicBezTo>
                  <a:pt x="6740" y="19169"/>
                  <a:pt x="6633" y="19884"/>
                  <a:pt x="6597" y="20610"/>
                </a:cubicBezTo>
                <a:lnTo>
                  <a:pt x="6776" y="19538"/>
                </a:lnTo>
                <a:cubicBezTo>
                  <a:pt x="6835" y="19181"/>
                  <a:pt x="6906" y="18824"/>
                  <a:pt x="6930" y="18467"/>
                </a:cubicBezTo>
                <a:lnTo>
                  <a:pt x="6990" y="17824"/>
                </a:lnTo>
                <a:cubicBezTo>
                  <a:pt x="9645" y="16443"/>
                  <a:pt x="10383" y="12216"/>
                  <a:pt x="10383" y="12216"/>
                </a:cubicBezTo>
                <a:lnTo>
                  <a:pt x="10383" y="12216"/>
                </a:lnTo>
                <a:cubicBezTo>
                  <a:pt x="8621" y="13645"/>
                  <a:pt x="7502" y="16097"/>
                  <a:pt x="7037" y="17264"/>
                </a:cubicBezTo>
                <a:cubicBezTo>
                  <a:pt x="7049" y="17109"/>
                  <a:pt x="7049" y="16978"/>
                  <a:pt x="7073" y="16836"/>
                </a:cubicBezTo>
                <a:lnTo>
                  <a:pt x="7085" y="16276"/>
                </a:lnTo>
                <a:cubicBezTo>
                  <a:pt x="7097" y="15919"/>
                  <a:pt x="7097" y="15550"/>
                  <a:pt x="7097" y="15193"/>
                </a:cubicBezTo>
                <a:lnTo>
                  <a:pt x="7085" y="14812"/>
                </a:lnTo>
                <a:cubicBezTo>
                  <a:pt x="9633" y="13240"/>
                  <a:pt x="10050" y="8942"/>
                  <a:pt x="10050" y="8942"/>
                </a:cubicBezTo>
                <a:lnTo>
                  <a:pt x="10050" y="8942"/>
                </a:lnTo>
                <a:cubicBezTo>
                  <a:pt x="8323" y="10561"/>
                  <a:pt x="7383" y="13228"/>
                  <a:pt x="7049" y="14359"/>
                </a:cubicBezTo>
                <a:lnTo>
                  <a:pt x="7049" y="14347"/>
                </a:lnTo>
                <a:lnTo>
                  <a:pt x="7037" y="14097"/>
                </a:lnTo>
                <a:lnTo>
                  <a:pt x="7014" y="13538"/>
                </a:lnTo>
                <a:lnTo>
                  <a:pt x="6954" y="13002"/>
                </a:lnTo>
                <a:cubicBezTo>
                  <a:pt x="6906" y="12657"/>
                  <a:pt x="6871" y="12299"/>
                  <a:pt x="6811" y="11942"/>
                </a:cubicBezTo>
                <a:cubicBezTo>
                  <a:pt x="9490" y="10430"/>
                  <a:pt x="9907" y="6001"/>
                  <a:pt x="9907" y="6001"/>
                </a:cubicBezTo>
                <a:lnTo>
                  <a:pt x="9907" y="6001"/>
                </a:lnTo>
                <a:cubicBezTo>
                  <a:pt x="7871" y="7906"/>
                  <a:pt x="6954" y="11263"/>
                  <a:pt x="6799" y="11859"/>
                </a:cubicBezTo>
                <a:cubicBezTo>
                  <a:pt x="6680" y="11204"/>
                  <a:pt x="6549" y="10549"/>
                  <a:pt x="6383" y="9918"/>
                </a:cubicBezTo>
                <a:cubicBezTo>
                  <a:pt x="8466" y="7787"/>
                  <a:pt x="7859" y="3537"/>
                  <a:pt x="7859" y="3536"/>
                </a:cubicBezTo>
                <a:lnTo>
                  <a:pt x="7859" y="3536"/>
                </a:lnTo>
                <a:cubicBezTo>
                  <a:pt x="6609" y="5441"/>
                  <a:pt x="6311" y="8120"/>
                  <a:pt x="6240" y="9370"/>
                </a:cubicBezTo>
                <a:cubicBezTo>
                  <a:pt x="6121" y="8942"/>
                  <a:pt x="5978" y="8525"/>
                  <a:pt x="5835" y="8108"/>
                </a:cubicBezTo>
                <a:cubicBezTo>
                  <a:pt x="7145" y="5418"/>
                  <a:pt x="5204" y="1596"/>
                  <a:pt x="5204" y="1596"/>
                </a:cubicBezTo>
                <a:lnTo>
                  <a:pt x="5204" y="1596"/>
                </a:lnTo>
                <a:cubicBezTo>
                  <a:pt x="4751" y="3358"/>
                  <a:pt x="5025" y="5418"/>
                  <a:pt x="5323" y="6787"/>
                </a:cubicBezTo>
                <a:cubicBezTo>
                  <a:pt x="5144" y="6370"/>
                  <a:pt x="4954" y="5965"/>
                  <a:pt x="4751" y="5572"/>
                </a:cubicBezTo>
                <a:cubicBezTo>
                  <a:pt x="4763" y="2655"/>
                  <a:pt x="1561" y="0"/>
                  <a:pt x="15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rot="-1493460">
            <a:off x="7762666" y="2694886"/>
            <a:ext cx="1376912" cy="2318403"/>
            <a:chOff x="9942000" y="4234825"/>
            <a:chExt cx="1261500" cy="2145575"/>
          </a:xfrm>
        </p:grpSpPr>
        <p:sp>
          <p:nvSpPr>
            <p:cNvPr id="72" name="Google Shape;72;p8"/>
            <p:cNvSpPr/>
            <p:nvPr/>
          </p:nvSpPr>
          <p:spPr>
            <a:xfrm>
              <a:off x="9942000" y="4234825"/>
              <a:ext cx="1261500" cy="2145575"/>
            </a:xfrm>
            <a:custGeom>
              <a:avLst/>
              <a:gdLst/>
              <a:ahLst/>
              <a:cxnLst/>
              <a:rect l="l" t="t" r="r" b="b"/>
              <a:pathLst>
                <a:path w="50460" h="85823" extrusionOk="0">
                  <a:moveTo>
                    <a:pt x="12514" y="621"/>
                  </a:moveTo>
                  <a:cubicBezTo>
                    <a:pt x="12514" y="621"/>
                    <a:pt x="12514" y="622"/>
                    <a:pt x="12514" y="622"/>
                  </a:cubicBezTo>
                  <a:lnTo>
                    <a:pt x="12514" y="622"/>
                  </a:lnTo>
                  <a:cubicBezTo>
                    <a:pt x="12514" y="622"/>
                    <a:pt x="12514" y="622"/>
                    <a:pt x="12514" y="622"/>
                  </a:cubicBezTo>
                  <a:cubicBezTo>
                    <a:pt x="12514" y="622"/>
                    <a:pt x="12514" y="621"/>
                    <a:pt x="12514" y="621"/>
                  </a:cubicBezTo>
                  <a:close/>
                  <a:moveTo>
                    <a:pt x="9" y="13050"/>
                  </a:moveTo>
                  <a:lnTo>
                    <a:pt x="9" y="13050"/>
                  </a:lnTo>
                  <a:cubicBezTo>
                    <a:pt x="5" y="13050"/>
                    <a:pt x="2" y="13051"/>
                    <a:pt x="1" y="13052"/>
                  </a:cubicBezTo>
                  <a:cubicBezTo>
                    <a:pt x="3" y="13051"/>
                    <a:pt x="6" y="13050"/>
                    <a:pt x="9" y="13050"/>
                  </a:cubicBezTo>
                  <a:close/>
                  <a:moveTo>
                    <a:pt x="24338" y="4551"/>
                  </a:moveTo>
                  <a:lnTo>
                    <a:pt x="24338" y="4551"/>
                  </a:lnTo>
                  <a:cubicBezTo>
                    <a:pt x="24338" y="4551"/>
                    <a:pt x="24337" y="4551"/>
                    <a:pt x="24337" y="4551"/>
                  </a:cubicBezTo>
                  <a:cubicBezTo>
                    <a:pt x="19694" y="13742"/>
                    <a:pt x="19706" y="20160"/>
                    <a:pt x="19717" y="20338"/>
                  </a:cubicBezTo>
                  <a:cubicBezTo>
                    <a:pt x="25053" y="16405"/>
                    <a:pt x="24459" y="4551"/>
                    <a:pt x="24338" y="4551"/>
                  </a:cubicBezTo>
                  <a:close/>
                  <a:moveTo>
                    <a:pt x="25236" y="36111"/>
                  </a:moveTo>
                  <a:cubicBezTo>
                    <a:pt x="25260" y="36140"/>
                    <a:pt x="25290" y="36150"/>
                    <a:pt x="25290" y="36150"/>
                  </a:cubicBezTo>
                  <a:cubicBezTo>
                    <a:pt x="25290" y="36150"/>
                    <a:pt x="25270" y="36131"/>
                    <a:pt x="25236" y="36111"/>
                  </a:cubicBezTo>
                  <a:close/>
                  <a:moveTo>
                    <a:pt x="28076" y="44306"/>
                  </a:moveTo>
                  <a:cubicBezTo>
                    <a:pt x="28088" y="44306"/>
                    <a:pt x="28099" y="44318"/>
                    <a:pt x="28135" y="44318"/>
                  </a:cubicBezTo>
                  <a:lnTo>
                    <a:pt x="28135" y="44341"/>
                  </a:lnTo>
                  <a:cubicBezTo>
                    <a:pt x="28123" y="44329"/>
                    <a:pt x="28099" y="44318"/>
                    <a:pt x="28076" y="44306"/>
                  </a:cubicBezTo>
                  <a:close/>
                  <a:moveTo>
                    <a:pt x="13514" y="51699"/>
                  </a:moveTo>
                  <a:cubicBezTo>
                    <a:pt x="13514" y="51699"/>
                    <a:pt x="13556" y="51708"/>
                    <a:pt x="13626" y="51732"/>
                  </a:cubicBezTo>
                  <a:lnTo>
                    <a:pt x="13626" y="51732"/>
                  </a:lnTo>
                  <a:cubicBezTo>
                    <a:pt x="13559" y="51699"/>
                    <a:pt x="13514" y="51699"/>
                    <a:pt x="13514" y="51699"/>
                  </a:cubicBezTo>
                  <a:close/>
                  <a:moveTo>
                    <a:pt x="30636" y="56305"/>
                  </a:moveTo>
                  <a:lnTo>
                    <a:pt x="30636" y="56305"/>
                  </a:lnTo>
                  <a:cubicBezTo>
                    <a:pt x="30639" y="56319"/>
                    <a:pt x="30647" y="56319"/>
                    <a:pt x="30647" y="56319"/>
                  </a:cubicBezTo>
                  <a:cubicBezTo>
                    <a:pt x="30647" y="56319"/>
                    <a:pt x="30644" y="56312"/>
                    <a:pt x="30636" y="56305"/>
                  </a:cubicBezTo>
                  <a:close/>
                  <a:moveTo>
                    <a:pt x="17507" y="0"/>
                  </a:moveTo>
                  <a:cubicBezTo>
                    <a:pt x="17505" y="0"/>
                    <a:pt x="17504" y="1"/>
                    <a:pt x="17503" y="3"/>
                  </a:cubicBezTo>
                  <a:cubicBezTo>
                    <a:pt x="16729" y="11385"/>
                    <a:pt x="17717" y="16326"/>
                    <a:pt x="17955" y="16981"/>
                  </a:cubicBezTo>
                  <a:cubicBezTo>
                    <a:pt x="17693" y="16516"/>
                    <a:pt x="17455" y="16100"/>
                    <a:pt x="17241" y="15719"/>
                  </a:cubicBezTo>
                  <a:cubicBezTo>
                    <a:pt x="16777" y="14921"/>
                    <a:pt x="16372" y="14302"/>
                    <a:pt x="16086" y="13838"/>
                  </a:cubicBezTo>
                  <a:cubicBezTo>
                    <a:pt x="16074" y="13790"/>
                    <a:pt x="16062" y="13754"/>
                    <a:pt x="16062" y="13707"/>
                  </a:cubicBezTo>
                  <a:cubicBezTo>
                    <a:pt x="16474" y="2777"/>
                    <a:pt x="12561" y="648"/>
                    <a:pt x="12514" y="622"/>
                  </a:cubicBezTo>
                  <a:lnTo>
                    <a:pt x="12514" y="622"/>
                  </a:lnTo>
                  <a:cubicBezTo>
                    <a:pt x="12431" y="3955"/>
                    <a:pt x="13788" y="8063"/>
                    <a:pt x="14836" y="10790"/>
                  </a:cubicBezTo>
                  <a:cubicBezTo>
                    <a:pt x="11721" y="5239"/>
                    <a:pt x="5412" y="3318"/>
                    <a:pt x="3661" y="3318"/>
                  </a:cubicBezTo>
                  <a:cubicBezTo>
                    <a:pt x="3384" y="3318"/>
                    <a:pt x="3221" y="3366"/>
                    <a:pt x="3203" y="3455"/>
                  </a:cubicBezTo>
                  <a:cubicBezTo>
                    <a:pt x="3168" y="3551"/>
                    <a:pt x="4644" y="4610"/>
                    <a:pt x="8907" y="7111"/>
                  </a:cubicBezTo>
                  <a:cubicBezTo>
                    <a:pt x="12967" y="9623"/>
                    <a:pt x="15884" y="13719"/>
                    <a:pt x="16110" y="14004"/>
                  </a:cubicBezTo>
                  <a:cubicBezTo>
                    <a:pt x="16360" y="14445"/>
                    <a:pt x="16705" y="15040"/>
                    <a:pt x="17098" y="15778"/>
                  </a:cubicBezTo>
                  <a:cubicBezTo>
                    <a:pt x="17693" y="16862"/>
                    <a:pt x="18432" y="18279"/>
                    <a:pt x="19229" y="19969"/>
                  </a:cubicBezTo>
                  <a:cubicBezTo>
                    <a:pt x="18693" y="19386"/>
                    <a:pt x="17503" y="18243"/>
                    <a:pt x="15479" y="16659"/>
                  </a:cubicBezTo>
                  <a:cubicBezTo>
                    <a:pt x="13073" y="14970"/>
                    <a:pt x="9489" y="12691"/>
                    <a:pt x="3965" y="12691"/>
                  </a:cubicBezTo>
                  <a:cubicBezTo>
                    <a:pt x="2872" y="12691"/>
                    <a:pt x="1704" y="12780"/>
                    <a:pt x="453" y="12980"/>
                  </a:cubicBezTo>
                  <a:lnTo>
                    <a:pt x="417" y="12980"/>
                  </a:lnTo>
                  <a:cubicBezTo>
                    <a:pt x="289" y="13004"/>
                    <a:pt x="149" y="13016"/>
                    <a:pt x="9" y="13050"/>
                  </a:cubicBezTo>
                  <a:lnTo>
                    <a:pt x="9" y="13050"/>
                  </a:lnTo>
                  <a:cubicBezTo>
                    <a:pt x="19" y="13048"/>
                    <a:pt x="36" y="13048"/>
                    <a:pt x="62" y="13048"/>
                  </a:cubicBezTo>
                  <a:cubicBezTo>
                    <a:pt x="523" y="13048"/>
                    <a:pt x="3499" y="13296"/>
                    <a:pt x="7121" y="14742"/>
                  </a:cubicBezTo>
                  <a:cubicBezTo>
                    <a:pt x="10990" y="16124"/>
                    <a:pt x="15586" y="18862"/>
                    <a:pt x="19408" y="20326"/>
                  </a:cubicBezTo>
                  <a:cubicBezTo>
                    <a:pt x="19908" y="21350"/>
                    <a:pt x="20408" y="22482"/>
                    <a:pt x="20944" y="23708"/>
                  </a:cubicBezTo>
                  <a:cubicBezTo>
                    <a:pt x="20956" y="23744"/>
                    <a:pt x="20991" y="23803"/>
                    <a:pt x="21003" y="23851"/>
                  </a:cubicBezTo>
                  <a:cubicBezTo>
                    <a:pt x="20479" y="23315"/>
                    <a:pt x="19444" y="22362"/>
                    <a:pt x="17658" y="20946"/>
                  </a:cubicBezTo>
                  <a:cubicBezTo>
                    <a:pt x="15124" y="19181"/>
                    <a:pt x="11152" y="16480"/>
                    <a:pt x="4436" y="16480"/>
                  </a:cubicBezTo>
                  <a:cubicBezTo>
                    <a:pt x="3767" y="16480"/>
                    <a:pt x="3071" y="16507"/>
                    <a:pt x="2346" y="16564"/>
                  </a:cubicBezTo>
                  <a:lnTo>
                    <a:pt x="2299" y="16564"/>
                  </a:lnTo>
                  <a:cubicBezTo>
                    <a:pt x="2060" y="16576"/>
                    <a:pt x="1822" y="16600"/>
                    <a:pt x="1584" y="16624"/>
                  </a:cubicBezTo>
                  <a:cubicBezTo>
                    <a:pt x="1632" y="16624"/>
                    <a:pt x="4644" y="16957"/>
                    <a:pt x="8526" y="18600"/>
                  </a:cubicBezTo>
                  <a:cubicBezTo>
                    <a:pt x="12145" y="19981"/>
                    <a:pt x="16491" y="22458"/>
                    <a:pt x="20432" y="24006"/>
                  </a:cubicBezTo>
                  <a:cubicBezTo>
                    <a:pt x="20694" y="24089"/>
                    <a:pt x="20932" y="24196"/>
                    <a:pt x="21170" y="24291"/>
                  </a:cubicBezTo>
                  <a:cubicBezTo>
                    <a:pt x="21622" y="25375"/>
                    <a:pt x="22111" y="26530"/>
                    <a:pt x="22587" y="27756"/>
                  </a:cubicBezTo>
                  <a:cubicBezTo>
                    <a:pt x="22146" y="27280"/>
                    <a:pt x="21075" y="26280"/>
                    <a:pt x="19086" y="24922"/>
                  </a:cubicBezTo>
                  <a:cubicBezTo>
                    <a:pt x="16837" y="23538"/>
                    <a:pt x="13422" y="21711"/>
                    <a:pt x="8078" y="21711"/>
                  </a:cubicBezTo>
                  <a:cubicBezTo>
                    <a:pt x="6805" y="21711"/>
                    <a:pt x="5421" y="21815"/>
                    <a:pt x="3918" y="22053"/>
                  </a:cubicBezTo>
                  <a:cubicBezTo>
                    <a:pt x="3923" y="22053"/>
                    <a:pt x="3929" y="22053"/>
                    <a:pt x="3935" y="22053"/>
                  </a:cubicBezTo>
                  <a:cubicBezTo>
                    <a:pt x="4411" y="22053"/>
                    <a:pt x="7766" y="22500"/>
                    <a:pt x="11538" y="23922"/>
                  </a:cubicBezTo>
                  <a:cubicBezTo>
                    <a:pt x="15241" y="25160"/>
                    <a:pt x="19336" y="27315"/>
                    <a:pt x="22075" y="27935"/>
                  </a:cubicBezTo>
                  <a:cubicBezTo>
                    <a:pt x="22099" y="27958"/>
                    <a:pt x="22134" y="27958"/>
                    <a:pt x="22134" y="27958"/>
                  </a:cubicBezTo>
                  <a:cubicBezTo>
                    <a:pt x="22134" y="27958"/>
                    <a:pt x="22122" y="27946"/>
                    <a:pt x="22087" y="27935"/>
                  </a:cubicBezTo>
                  <a:lnTo>
                    <a:pt x="22087" y="27935"/>
                  </a:lnTo>
                  <a:cubicBezTo>
                    <a:pt x="22313" y="27970"/>
                    <a:pt x="22515" y="28018"/>
                    <a:pt x="22718" y="28054"/>
                  </a:cubicBezTo>
                  <a:cubicBezTo>
                    <a:pt x="23230" y="29387"/>
                    <a:pt x="23766" y="30804"/>
                    <a:pt x="24289" y="32245"/>
                  </a:cubicBezTo>
                  <a:cubicBezTo>
                    <a:pt x="23813" y="31768"/>
                    <a:pt x="22670" y="30756"/>
                    <a:pt x="20575" y="29316"/>
                  </a:cubicBezTo>
                  <a:cubicBezTo>
                    <a:pt x="17950" y="27679"/>
                    <a:pt x="13865" y="25384"/>
                    <a:pt x="7378" y="25384"/>
                  </a:cubicBezTo>
                  <a:cubicBezTo>
                    <a:pt x="6833" y="25384"/>
                    <a:pt x="6271" y="25400"/>
                    <a:pt x="5692" y="25434"/>
                  </a:cubicBezTo>
                  <a:cubicBezTo>
                    <a:pt x="7918" y="25851"/>
                    <a:pt x="16741" y="29482"/>
                    <a:pt x="23801" y="32268"/>
                  </a:cubicBezTo>
                  <a:cubicBezTo>
                    <a:pt x="23873" y="32304"/>
                    <a:pt x="23908" y="32340"/>
                    <a:pt x="23908" y="32340"/>
                  </a:cubicBezTo>
                  <a:cubicBezTo>
                    <a:pt x="23908" y="32340"/>
                    <a:pt x="23873" y="32304"/>
                    <a:pt x="23813" y="32268"/>
                  </a:cubicBezTo>
                  <a:lnTo>
                    <a:pt x="23813" y="32268"/>
                  </a:lnTo>
                  <a:cubicBezTo>
                    <a:pt x="24004" y="32340"/>
                    <a:pt x="24182" y="32411"/>
                    <a:pt x="24385" y="32483"/>
                  </a:cubicBezTo>
                  <a:cubicBezTo>
                    <a:pt x="24742" y="33483"/>
                    <a:pt x="25099" y="34507"/>
                    <a:pt x="25432" y="35555"/>
                  </a:cubicBezTo>
                  <a:cubicBezTo>
                    <a:pt x="25480" y="35697"/>
                    <a:pt x="25528" y="35852"/>
                    <a:pt x="25587" y="35983"/>
                  </a:cubicBezTo>
                  <a:cubicBezTo>
                    <a:pt x="25111" y="35483"/>
                    <a:pt x="23920" y="34388"/>
                    <a:pt x="21825" y="32935"/>
                  </a:cubicBezTo>
                  <a:cubicBezTo>
                    <a:pt x="19063" y="31160"/>
                    <a:pt x="14764" y="28763"/>
                    <a:pt x="8024" y="28763"/>
                  </a:cubicBezTo>
                  <a:cubicBezTo>
                    <a:pt x="7848" y="28763"/>
                    <a:pt x="7670" y="28765"/>
                    <a:pt x="7490" y="28768"/>
                  </a:cubicBezTo>
                  <a:cubicBezTo>
                    <a:pt x="7573" y="28780"/>
                    <a:pt x="7680" y="28828"/>
                    <a:pt x="7799" y="28851"/>
                  </a:cubicBezTo>
                  <a:cubicBezTo>
                    <a:pt x="7573" y="28839"/>
                    <a:pt x="7454" y="28839"/>
                    <a:pt x="7454" y="28839"/>
                  </a:cubicBezTo>
                  <a:lnTo>
                    <a:pt x="7454" y="28839"/>
                  </a:lnTo>
                  <a:cubicBezTo>
                    <a:pt x="7454" y="28839"/>
                    <a:pt x="7621" y="28851"/>
                    <a:pt x="7895" y="28899"/>
                  </a:cubicBezTo>
                  <a:cubicBezTo>
                    <a:pt x="10573" y="29780"/>
                    <a:pt x="19003" y="33852"/>
                    <a:pt x="25194" y="36090"/>
                  </a:cubicBezTo>
                  <a:cubicBezTo>
                    <a:pt x="25210" y="36097"/>
                    <a:pt x="25224" y="36104"/>
                    <a:pt x="25236" y="36111"/>
                  </a:cubicBezTo>
                  <a:lnTo>
                    <a:pt x="25236" y="36111"/>
                  </a:lnTo>
                  <a:cubicBezTo>
                    <a:pt x="25234" y="36108"/>
                    <a:pt x="25232" y="36105"/>
                    <a:pt x="25230" y="36102"/>
                  </a:cubicBezTo>
                  <a:lnTo>
                    <a:pt x="25230" y="36102"/>
                  </a:lnTo>
                  <a:cubicBezTo>
                    <a:pt x="25373" y="36162"/>
                    <a:pt x="25528" y="36209"/>
                    <a:pt x="25659" y="36257"/>
                  </a:cubicBezTo>
                  <a:cubicBezTo>
                    <a:pt x="26063" y="37483"/>
                    <a:pt x="26468" y="38734"/>
                    <a:pt x="26849" y="40019"/>
                  </a:cubicBezTo>
                  <a:cubicBezTo>
                    <a:pt x="25373" y="38555"/>
                    <a:pt x="20277" y="33519"/>
                    <a:pt x="9466" y="33019"/>
                  </a:cubicBezTo>
                  <a:lnTo>
                    <a:pt x="9466" y="33019"/>
                  </a:lnTo>
                  <a:cubicBezTo>
                    <a:pt x="9561" y="33054"/>
                    <a:pt x="9645" y="33078"/>
                    <a:pt x="9764" y="33126"/>
                  </a:cubicBezTo>
                  <a:cubicBezTo>
                    <a:pt x="9680" y="33114"/>
                    <a:pt x="9621" y="33114"/>
                    <a:pt x="9621" y="33114"/>
                  </a:cubicBezTo>
                  <a:lnTo>
                    <a:pt x="9621" y="33114"/>
                  </a:lnTo>
                  <a:cubicBezTo>
                    <a:pt x="9621" y="33114"/>
                    <a:pt x="9680" y="33126"/>
                    <a:pt x="9800" y="33138"/>
                  </a:cubicBezTo>
                  <a:cubicBezTo>
                    <a:pt x="12514" y="34197"/>
                    <a:pt x="21884" y="39376"/>
                    <a:pt x="26945" y="40329"/>
                  </a:cubicBezTo>
                  <a:cubicBezTo>
                    <a:pt x="27147" y="40996"/>
                    <a:pt x="27337" y="41686"/>
                    <a:pt x="27540" y="42353"/>
                  </a:cubicBezTo>
                  <a:cubicBezTo>
                    <a:pt x="27683" y="42877"/>
                    <a:pt x="27837" y="43413"/>
                    <a:pt x="27980" y="43937"/>
                  </a:cubicBezTo>
                  <a:cubicBezTo>
                    <a:pt x="26587" y="42389"/>
                    <a:pt x="21920" y="37686"/>
                    <a:pt x="10431" y="36829"/>
                  </a:cubicBezTo>
                  <a:lnTo>
                    <a:pt x="10431" y="36829"/>
                  </a:lnTo>
                  <a:cubicBezTo>
                    <a:pt x="12514" y="37483"/>
                    <a:pt x="22456" y="42817"/>
                    <a:pt x="28016" y="44294"/>
                  </a:cubicBezTo>
                  <a:cubicBezTo>
                    <a:pt x="28052" y="44318"/>
                    <a:pt x="28088" y="44329"/>
                    <a:pt x="28099" y="44329"/>
                  </a:cubicBezTo>
                  <a:cubicBezTo>
                    <a:pt x="28230" y="44841"/>
                    <a:pt x="28373" y="45330"/>
                    <a:pt x="28504" y="45830"/>
                  </a:cubicBezTo>
                  <a:cubicBezTo>
                    <a:pt x="28683" y="46508"/>
                    <a:pt x="28850" y="47187"/>
                    <a:pt x="29028" y="47854"/>
                  </a:cubicBezTo>
                  <a:cubicBezTo>
                    <a:pt x="27861" y="46425"/>
                    <a:pt x="24337" y="43055"/>
                    <a:pt x="14038" y="40460"/>
                  </a:cubicBezTo>
                  <a:cubicBezTo>
                    <a:pt x="13979" y="40448"/>
                    <a:pt x="13919" y="40436"/>
                    <a:pt x="13871" y="40412"/>
                  </a:cubicBezTo>
                  <a:cubicBezTo>
                    <a:pt x="13526" y="40329"/>
                    <a:pt x="13229" y="40258"/>
                    <a:pt x="12978" y="40198"/>
                  </a:cubicBezTo>
                  <a:cubicBezTo>
                    <a:pt x="12955" y="40198"/>
                    <a:pt x="12919" y="40174"/>
                    <a:pt x="12871" y="40174"/>
                  </a:cubicBezTo>
                  <a:cubicBezTo>
                    <a:pt x="12597" y="40115"/>
                    <a:pt x="12312" y="40043"/>
                    <a:pt x="12014" y="39984"/>
                  </a:cubicBezTo>
                  <a:lnTo>
                    <a:pt x="12014" y="39984"/>
                  </a:lnTo>
                  <a:cubicBezTo>
                    <a:pt x="12074" y="40019"/>
                    <a:pt x="12145" y="40043"/>
                    <a:pt x="12216" y="40091"/>
                  </a:cubicBezTo>
                  <a:lnTo>
                    <a:pt x="12193" y="40091"/>
                  </a:lnTo>
                  <a:cubicBezTo>
                    <a:pt x="12193" y="40091"/>
                    <a:pt x="12205" y="40091"/>
                    <a:pt x="12240" y="40103"/>
                  </a:cubicBezTo>
                  <a:cubicBezTo>
                    <a:pt x="14776" y="41389"/>
                    <a:pt x="24944" y="48175"/>
                    <a:pt x="29183" y="48532"/>
                  </a:cubicBezTo>
                  <a:cubicBezTo>
                    <a:pt x="29242" y="48794"/>
                    <a:pt x="29326" y="49068"/>
                    <a:pt x="29385" y="49330"/>
                  </a:cubicBezTo>
                  <a:cubicBezTo>
                    <a:pt x="29588" y="50163"/>
                    <a:pt x="29766" y="50985"/>
                    <a:pt x="29957" y="51818"/>
                  </a:cubicBezTo>
                  <a:cubicBezTo>
                    <a:pt x="28671" y="50402"/>
                    <a:pt x="24397" y="46473"/>
                    <a:pt x="13157" y="44306"/>
                  </a:cubicBezTo>
                  <a:lnTo>
                    <a:pt x="13157" y="44306"/>
                  </a:lnTo>
                  <a:cubicBezTo>
                    <a:pt x="13371" y="44389"/>
                    <a:pt x="13729" y="44603"/>
                    <a:pt x="14205" y="44889"/>
                  </a:cubicBezTo>
                  <a:cubicBezTo>
                    <a:pt x="13931" y="44830"/>
                    <a:pt x="13788" y="44794"/>
                    <a:pt x="13788" y="44794"/>
                  </a:cubicBezTo>
                  <a:lnTo>
                    <a:pt x="13788" y="44794"/>
                  </a:lnTo>
                  <a:cubicBezTo>
                    <a:pt x="13788" y="44794"/>
                    <a:pt x="13967" y="44842"/>
                    <a:pt x="14288" y="44949"/>
                  </a:cubicBezTo>
                  <a:cubicBezTo>
                    <a:pt x="17562" y="46889"/>
                    <a:pt x="26016" y="52307"/>
                    <a:pt x="30064" y="52354"/>
                  </a:cubicBezTo>
                  <a:cubicBezTo>
                    <a:pt x="30338" y="53545"/>
                    <a:pt x="30576" y="54735"/>
                    <a:pt x="30790" y="55902"/>
                  </a:cubicBezTo>
                  <a:cubicBezTo>
                    <a:pt x="29540" y="54735"/>
                    <a:pt x="25313" y="51235"/>
                    <a:pt x="14348" y="48008"/>
                  </a:cubicBezTo>
                  <a:lnTo>
                    <a:pt x="14348" y="48008"/>
                  </a:lnTo>
                  <a:cubicBezTo>
                    <a:pt x="15515" y="48639"/>
                    <a:pt x="24635" y="56105"/>
                    <a:pt x="30612" y="56295"/>
                  </a:cubicBezTo>
                  <a:cubicBezTo>
                    <a:pt x="30622" y="56295"/>
                    <a:pt x="30630" y="56300"/>
                    <a:pt x="30636" y="56305"/>
                  </a:cubicBezTo>
                  <a:lnTo>
                    <a:pt x="30636" y="56305"/>
                  </a:lnTo>
                  <a:cubicBezTo>
                    <a:pt x="30636" y="56302"/>
                    <a:pt x="30635" y="56299"/>
                    <a:pt x="30635" y="56295"/>
                  </a:cubicBezTo>
                  <a:lnTo>
                    <a:pt x="30885" y="56295"/>
                  </a:lnTo>
                  <a:cubicBezTo>
                    <a:pt x="31124" y="57545"/>
                    <a:pt x="31326" y="58772"/>
                    <a:pt x="31540" y="59986"/>
                  </a:cubicBezTo>
                  <a:cubicBezTo>
                    <a:pt x="30350" y="58462"/>
                    <a:pt x="26194" y="54474"/>
                    <a:pt x="13276" y="51521"/>
                  </a:cubicBezTo>
                  <a:lnTo>
                    <a:pt x="13276" y="51521"/>
                  </a:lnTo>
                  <a:cubicBezTo>
                    <a:pt x="13371" y="51568"/>
                    <a:pt x="13489" y="51639"/>
                    <a:pt x="13630" y="51733"/>
                  </a:cubicBezTo>
                  <a:lnTo>
                    <a:pt x="13630" y="51733"/>
                  </a:lnTo>
                  <a:cubicBezTo>
                    <a:pt x="13629" y="51733"/>
                    <a:pt x="13628" y="51732"/>
                    <a:pt x="13626" y="51732"/>
                  </a:cubicBezTo>
                  <a:lnTo>
                    <a:pt x="13626" y="51732"/>
                  </a:lnTo>
                  <a:cubicBezTo>
                    <a:pt x="13629" y="51733"/>
                    <a:pt x="13631" y="51734"/>
                    <a:pt x="13633" y="51735"/>
                  </a:cubicBezTo>
                  <a:cubicBezTo>
                    <a:pt x="13632" y="51734"/>
                    <a:pt x="13631" y="51734"/>
                    <a:pt x="13630" y="51733"/>
                  </a:cubicBezTo>
                  <a:lnTo>
                    <a:pt x="13630" y="51733"/>
                  </a:lnTo>
                  <a:cubicBezTo>
                    <a:pt x="13642" y="51737"/>
                    <a:pt x="13655" y="51742"/>
                    <a:pt x="13669" y="51747"/>
                  </a:cubicBezTo>
                  <a:cubicBezTo>
                    <a:pt x="15669" y="53009"/>
                    <a:pt x="22908" y="58284"/>
                    <a:pt x="31647" y="60546"/>
                  </a:cubicBezTo>
                  <a:cubicBezTo>
                    <a:pt x="31778" y="61332"/>
                    <a:pt x="31898" y="62105"/>
                    <a:pt x="32005" y="62879"/>
                  </a:cubicBezTo>
                  <a:cubicBezTo>
                    <a:pt x="32064" y="63332"/>
                    <a:pt x="32124" y="63784"/>
                    <a:pt x="32183" y="64225"/>
                  </a:cubicBezTo>
                  <a:cubicBezTo>
                    <a:pt x="31076" y="62951"/>
                    <a:pt x="26849" y="59105"/>
                    <a:pt x="13729" y="56248"/>
                  </a:cubicBezTo>
                  <a:lnTo>
                    <a:pt x="13729" y="56248"/>
                  </a:lnTo>
                  <a:cubicBezTo>
                    <a:pt x="14919" y="56803"/>
                    <a:pt x="25720" y="64711"/>
                    <a:pt x="31719" y="64711"/>
                  </a:cubicBezTo>
                  <a:cubicBezTo>
                    <a:pt x="31898" y="64711"/>
                    <a:pt x="32073" y="64704"/>
                    <a:pt x="32243" y="64689"/>
                  </a:cubicBezTo>
                  <a:cubicBezTo>
                    <a:pt x="32398" y="65999"/>
                    <a:pt x="32552" y="67285"/>
                    <a:pt x="32671" y="68523"/>
                  </a:cubicBezTo>
                  <a:cubicBezTo>
                    <a:pt x="31076" y="67868"/>
                    <a:pt x="22015" y="62284"/>
                    <a:pt x="13848" y="61022"/>
                  </a:cubicBezTo>
                  <a:lnTo>
                    <a:pt x="13848" y="61022"/>
                  </a:lnTo>
                  <a:cubicBezTo>
                    <a:pt x="14480" y="61254"/>
                    <a:pt x="24678" y="69114"/>
                    <a:pt x="30609" y="69114"/>
                  </a:cubicBezTo>
                  <a:cubicBezTo>
                    <a:pt x="31383" y="69114"/>
                    <a:pt x="32085" y="68980"/>
                    <a:pt x="32683" y="68678"/>
                  </a:cubicBezTo>
                  <a:cubicBezTo>
                    <a:pt x="32695" y="68785"/>
                    <a:pt x="32695" y="68892"/>
                    <a:pt x="32719" y="68987"/>
                  </a:cubicBezTo>
                  <a:cubicBezTo>
                    <a:pt x="32838" y="70166"/>
                    <a:pt x="32910" y="71309"/>
                    <a:pt x="32969" y="72404"/>
                  </a:cubicBezTo>
                  <a:cubicBezTo>
                    <a:pt x="32076" y="71238"/>
                    <a:pt x="28326" y="68166"/>
                    <a:pt x="14860" y="65630"/>
                  </a:cubicBezTo>
                  <a:lnTo>
                    <a:pt x="14860" y="65630"/>
                  </a:lnTo>
                  <a:cubicBezTo>
                    <a:pt x="15884" y="66154"/>
                    <a:pt x="23551" y="72476"/>
                    <a:pt x="32981" y="72845"/>
                  </a:cubicBezTo>
                  <a:cubicBezTo>
                    <a:pt x="33017" y="73404"/>
                    <a:pt x="33041" y="73940"/>
                    <a:pt x="33052" y="74476"/>
                  </a:cubicBezTo>
                  <a:lnTo>
                    <a:pt x="33100" y="75726"/>
                  </a:lnTo>
                  <a:cubicBezTo>
                    <a:pt x="33112" y="76119"/>
                    <a:pt x="33112" y="76524"/>
                    <a:pt x="33112" y="76917"/>
                  </a:cubicBezTo>
                  <a:cubicBezTo>
                    <a:pt x="33136" y="77691"/>
                    <a:pt x="33136" y="78417"/>
                    <a:pt x="33136" y="79119"/>
                  </a:cubicBezTo>
                  <a:cubicBezTo>
                    <a:pt x="33136" y="79798"/>
                    <a:pt x="33112" y="80453"/>
                    <a:pt x="33100" y="81048"/>
                  </a:cubicBezTo>
                  <a:cubicBezTo>
                    <a:pt x="33076" y="81644"/>
                    <a:pt x="33052" y="82191"/>
                    <a:pt x="33029" y="82703"/>
                  </a:cubicBezTo>
                  <a:cubicBezTo>
                    <a:pt x="32921" y="84692"/>
                    <a:pt x="32838" y="85823"/>
                    <a:pt x="32838" y="85823"/>
                  </a:cubicBezTo>
                  <a:cubicBezTo>
                    <a:pt x="32838" y="85823"/>
                    <a:pt x="32981" y="84668"/>
                    <a:pt x="33160" y="82656"/>
                  </a:cubicBezTo>
                  <a:cubicBezTo>
                    <a:pt x="33207" y="82156"/>
                    <a:pt x="33255" y="81596"/>
                    <a:pt x="33291" y="80989"/>
                  </a:cubicBezTo>
                  <a:cubicBezTo>
                    <a:pt x="33326" y="80381"/>
                    <a:pt x="33350" y="79739"/>
                    <a:pt x="33386" y="79036"/>
                  </a:cubicBezTo>
                  <a:cubicBezTo>
                    <a:pt x="33433" y="77655"/>
                    <a:pt x="33493" y="76083"/>
                    <a:pt x="33445" y="74381"/>
                  </a:cubicBezTo>
                  <a:cubicBezTo>
                    <a:pt x="33445" y="74095"/>
                    <a:pt x="33433" y="73797"/>
                    <a:pt x="33410" y="73500"/>
                  </a:cubicBezTo>
                  <a:cubicBezTo>
                    <a:pt x="43042" y="66832"/>
                    <a:pt x="50293" y="54307"/>
                    <a:pt x="50459" y="54069"/>
                  </a:cubicBezTo>
                  <a:lnTo>
                    <a:pt x="50459" y="54069"/>
                  </a:lnTo>
                  <a:cubicBezTo>
                    <a:pt x="41934" y="62689"/>
                    <a:pt x="37839" y="66523"/>
                    <a:pt x="35648" y="69392"/>
                  </a:cubicBezTo>
                  <a:cubicBezTo>
                    <a:pt x="34279" y="71107"/>
                    <a:pt x="33683" y="72416"/>
                    <a:pt x="33445" y="73107"/>
                  </a:cubicBezTo>
                  <a:cubicBezTo>
                    <a:pt x="33398" y="71761"/>
                    <a:pt x="33338" y="70345"/>
                    <a:pt x="33231" y="68892"/>
                  </a:cubicBezTo>
                  <a:cubicBezTo>
                    <a:pt x="38767" y="68475"/>
                    <a:pt x="50328" y="50330"/>
                    <a:pt x="50233" y="50044"/>
                  </a:cubicBezTo>
                  <a:lnTo>
                    <a:pt x="50233" y="50044"/>
                  </a:lnTo>
                  <a:cubicBezTo>
                    <a:pt x="41887" y="58069"/>
                    <a:pt x="34481" y="67058"/>
                    <a:pt x="33219" y="68642"/>
                  </a:cubicBezTo>
                  <a:cubicBezTo>
                    <a:pt x="33148" y="67582"/>
                    <a:pt x="33041" y="66499"/>
                    <a:pt x="32933" y="65380"/>
                  </a:cubicBezTo>
                  <a:cubicBezTo>
                    <a:pt x="38910" y="62784"/>
                    <a:pt x="48769" y="47473"/>
                    <a:pt x="48697" y="47306"/>
                  </a:cubicBezTo>
                  <a:lnTo>
                    <a:pt x="48697" y="47306"/>
                  </a:lnTo>
                  <a:cubicBezTo>
                    <a:pt x="41006" y="54569"/>
                    <a:pt x="37148" y="58343"/>
                    <a:pt x="35065" y="61153"/>
                  </a:cubicBezTo>
                  <a:cubicBezTo>
                    <a:pt x="33743" y="62879"/>
                    <a:pt x="33148" y="64201"/>
                    <a:pt x="32874" y="64915"/>
                  </a:cubicBezTo>
                  <a:cubicBezTo>
                    <a:pt x="32802" y="64201"/>
                    <a:pt x="32719" y="63475"/>
                    <a:pt x="32612" y="62725"/>
                  </a:cubicBezTo>
                  <a:cubicBezTo>
                    <a:pt x="32552" y="62248"/>
                    <a:pt x="32481" y="61772"/>
                    <a:pt x="32398" y="61284"/>
                  </a:cubicBezTo>
                  <a:cubicBezTo>
                    <a:pt x="41268" y="54366"/>
                    <a:pt x="46923" y="44068"/>
                    <a:pt x="47066" y="43877"/>
                  </a:cubicBezTo>
                  <a:lnTo>
                    <a:pt x="47066" y="43877"/>
                  </a:lnTo>
                  <a:cubicBezTo>
                    <a:pt x="39577" y="50699"/>
                    <a:pt x="35993" y="54414"/>
                    <a:pt x="34148" y="57176"/>
                  </a:cubicBezTo>
                  <a:cubicBezTo>
                    <a:pt x="32993" y="58831"/>
                    <a:pt x="32540" y="60105"/>
                    <a:pt x="32338" y="60808"/>
                  </a:cubicBezTo>
                  <a:cubicBezTo>
                    <a:pt x="32148" y="59450"/>
                    <a:pt x="31921" y="58057"/>
                    <a:pt x="31659" y="56652"/>
                  </a:cubicBezTo>
                  <a:cubicBezTo>
                    <a:pt x="37735" y="54263"/>
                    <a:pt x="44273" y="42043"/>
                    <a:pt x="44209" y="42043"/>
                  </a:cubicBezTo>
                  <a:lnTo>
                    <a:pt x="44209" y="42043"/>
                  </a:lnTo>
                  <a:cubicBezTo>
                    <a:pt x="44209" y="42043"/>
                    <a:pt x="44209" y="42043"/>
                    <a:pt x="44209" y="42043"/>
                  </a:cubicBezTo>
                  <a:cubicBezTo>
                    <a:pt x="34469" y="50795"/>
                    <a:pt x="32124" y="55093"/>
                    <a:pt x="31612" y="56343"/>
                  </a:cubicBezTo>
                  <a:cubicBezTo>
                    <a:pt x="31600" y="56271"/>
                    <a:pt x="31588" y="56176"/>
                    <a:pt x="31564" y="56105"/>
                  </a:cubicBezTo>
                  <a:cubicBezTo>
                    <a:pt x="31350" y="54926"/>
                    <a:pt x="31112" y="53735"/>
                    <a:pt x="30838" y="52533"/>
                  </a:cubicBezTo>
                  <a:cubicBezTo>
                    <a:pt x="35660" y="51164"/>
                    <a:pt x="43685" y="38876"/>
                    <a:pt x="43613" y="38793"/>
                  </a:cubicBezTo>
                  <a:lnTo>
                    <a:pt x="43613" y="38793"/>
                  </a:lnTo>
                  <a:cubicBezTo>
                    <a:pt x="33100" y="46437"/>
                    <a:pt x="31147" y="50866"/>
                    <a:pt x="30755" y="52188"/>
                  </a:cubicBezTo>
                  <a:cubicBezTo>
                    <a:pt x="30540" y="51211"/>
                    <a:pt x="30302" y="50211"/>
                    <a:pt x="30064" y="49211"/>
                  </a:cubicBezTo>
                  <a:cubicBezTo>
                    <a:pt x="30016" y="49020"/>
                    <a:pt x="29957" y="48818"/>
                    <a:pt x="29921" y="48616"/>
                  </a:cubicBezTo>
                  <a:cubicBezTo>
                    <a:pt x="34505" y="47508"/>
                    <a:pt x="42566" y="35257"/>
                    <a:pt x="42494" y="35162"/>
                  </a:cubicBezTo>
                  <a:lnTo>
                    <a:pt x="42494" y="35162"/>
                  </a:lnTo>
                  <a:cubicBezTo>
                    <a:pt x="31588" y="43055"/>
                    <a:pt x="30064" y="46949"/>
                    <a:pt x="29814" y="48223"/>
                  </a:cubicBezTo>
                  <a:cubicBezTo>
                    <a:pt x="29600" y="47389"/>
                    <a:pt x="29397" y="46556"/>
                    <a:pt x="29171" y="45734"/>
                  </a:cubicBezTo>
                  <a:cubicBezTo>
                    <a:pt x="29111" y="45520"/>
                    <a:pt x="29052" y="45306"/>
                    <a:pt x="28992" y="45091"/>
                  </a:cubicBezTo>
                  <a:cubicBezTo>
                    <a:pt x="34088" y="41996"/>
                    <a:pt x="40422" y="31459"/>
                    <a:pt x="40351" y="31447"/>
                  </a:cubicBezTo>
                  <a:lnTo>
                    <a:pt x="40351" y="31447"/>
                  </a:lnTo>
                  <a:cubicBezTo>
                    <a:pt x="31112" y="37829"/>
                    <a:pt x="29266" y="42889"/>
                    <a:pt x="28861" y="44615"/>
                  </a:cubicBezTo>
                  <a:lnTo>
                    <a:pt x="28195" y="42246"/>
                  </a:lnTo>
                  <a:cubicBezTo>
                    <a:pt x="27968" y="41460"/>
                    <a:pt x="27730" y="40686"/>
                    <a:pt x="27492" y="39912"/>
                  </a:cubicBezTo>
                  <a:cubicBezTo>
                    <a:pt x="27492" y="39912"/>
                    <a:pt x="27492" y="39900"/>
                    <a:pt x="27504" y="39900"/>
                  </a:cubicBezTo>
                  <a:cubicBezTo>
                    <a:pt x="32784" y="37807"/>
                    <a:pt x="38481" y="27387"/>
                    <a:pt x="38399" y="27387"/>
                  </a:cubicBezTo>
                  <a:lnTo>
                    <a:pt x="38399" y="27387"/>
                  </a:lnTo>
                  <a:cubicBezTo>
                    <a:pt x="38399" y="27387"/>
                    <a:pt x="38398" y="27387"/>
                    <a:pt x="38398" y="27387"/>
                  </a:cubicBezTo>
                  <a:cubicBezTo>
                    <a:pt x="30100" y="32602"/>
                    <a:pt x="27885" y="37769"/>
                    <a:pt x="27349" y="39448"/>
                  </a:cubicBezTo>
                  <a:cubicBezTo>
                    <a:pt x="26945" y="38198"/>
                    <a:pt x="26540" y="36971"/>
                    <a:pt x="26123" y="35745"/>
                  </a:cubicBezTo>
                  <a:cubicBezTo>
                    <a:pt x="32167" y="32580"/>
                    <a:pt x="36963" y="23470"/>
                    <a:pt x="36910" y="23470"/>
                  </a:cubicBezTo>
                  <a:lnTo>
                    <a:pt x="36910" y="23470"/>
                  </a:lnTo>
                  <a:cubicBezTo>
                    <a:pt x="36910" y="23470"/>
                    <a:pt x="36910" y="23470"/>
                    <a:pt x="36910" y="23470"/>
                  </a:cubicBezTo>
                  <a:cubicBezTo>
                    <a:pt x="28385" y="28851"/>
                    <a:pt x="26433" y="33888"/>
                    <a:pt x="26004" y="35400"/>
                  </a:cubicBezTo>
                  <a:cubicBezTo>
                    <a:pt x="25623" y="34257"/>
                    <a:pt x="25194" y="33126"/>
                    <a:pt x="24789" y="32030"/>
                  </a:cubicBezTo>
                  <a:cubicBezTo>
                    <a:pt x="30937" y="28083"/>
                    <a:pt x="34543" y="19112"/>
                    <a:pt x="34493" y="19112"/>
                  </a:cubicBezTo>
                  <a:lnTo>
                    <a:pt x="34493" y="19112"/>
                  </a:lnTo>
                  <a:cubicBezTo>
                    <a:pt x="34493" y="19112"/>
                    <a:pt x="34493" y="19112"/>
                    <a:pt x="34493" y="19112"/>
                  </a:cubicBezTo>
                  <a:cubicBezTo>
                    <a:pt x="26849" y="25041"/>
                    <a:pt x="25040" y="29911"/>
                    <a:pt x="24623" y="31578"/>
                  </a:cubicBezTo>
                  <a:cubicBezTo>
                    <a:pt x="24301" y="30744"/>
                    <a:pt x="23980" y="29923"/>
                    <a:pt x="23670" y="29137"/>
                  </a:cubicBezTo>
                  <a:cubicBezTo>
                    <a:pt x="23563" y="28887"/>
                    <a:pt x="23468" y="28649"/>
                    <a:pt x="23373" y="28411"/>
                  </a:cubicBezTo>
                  <a:cubicBezTo>
                    <a:pt x="27773" y="26044"/>
                    <a:pt x="30998" y="14814"/>
                    <a:pt x="30898" y="14814"/>
                  </a:cubicBezTo>
                  <a:lnTo>
                    <a:pt x="30898" y="14814"/>
                  </a:lnTo>
                  <a:cubicBezTo>
                    <a:pt x="30898" y="14814"/>
                    <a:pt x="30898" y="14814"/>
                    <a:pt x="30897" y="14814"/>
                  </a:cubicBezTo>
                  <a:cubicBezTo>
                    <a:pt x="24004" y="21303"/>
                    <a:pt x="23254" y="26446"/>
                    <a:pt x="23194" y="28006"/>
                  </a:cubicBezTo>
                  <a:cubicBezTo>
                    <a:pt x="22658" y="26708"/>
                    <a:pt x="22134" y="25470"/>
                    <a:pt x="21611" y="24315"/>
                  </a:cubicBezTo>
                  <a:cubicBezTo>
                    <a:pt x="21622" y="24303"/>
                    <a:pt x="21658" y="24279"/>
                    <a:pt x="21670" y="24267"/>
                  </a:cubicBezTo>
                  <a:lnTo>
                    <a:pt x="21670" y="24267"/>
                  </a:lnTo>
                  <a:cubicBezTo>
                    <a:pt x="21658" y="24327"/>
                    <a:pt x="21658" y="24363"/>
                    <a:pt x="21658" y="24363"/>
                  </a:cubicBezTo>
                  <a:cubicBezTo>
                    <a:pt x="21658" y="24363"/>
                    <a:pt x="21670" y="24327"/>
                    <a:pt x="21682" y="24267"/>
                  </a:cubicBezTo>
                  <a:cubicBezTo>
                    <a:pt x="27620" y="20150"/>
                    <a:pt x="28158" y="9194"/>
                    <a:pt x="28076" y="9194"/>
                  </a:cubicBezTo>
                  <a:lnTo>
                    <a:pt x="28076" y="9194"/>
                  </a:lnTo>
                  <a:cubicBezTo>
                    <a:pt x="28076" y="9194"/>
                    <a:pt x="28076" y="9194"/>
                    <a:pt x="28076" y="9194"/>
                  </a:cubicBezTo>
                  <a:cubicBezTo>
                    <a:pt x="22337" y="17695"/>
                    <a:pt x="21611" y="22993"/>
                    <a:pt x="21539" y="24136"/>
                  </a:cubicBezTo>
                  <a:cubicBezTo>
                    <a:pt x="21444" y="23958"/>
                    <a:pt x="21372" y="23767"/>
                    <a:pt x="21289" y="23589"/>
                  </a:cubicBezTo>
                  <a:cubicBezTo>
                    <a:pt x="20753" y="22410"/>
                    <a:pt x="20229" y="21339"/>
                    <a:pt x="19717" y="20338"/>
                  </a:cubicBezTo>
                  <a:cubicBezTo>
                    <a:pt x="19503" y="19898"/>
                    <a:pt x="19277" y="19457"/>
                    <a:pt x="19063" y="19064"/>
                  </a:cubicBezTo>
                  <a:cubicBezTo>
                    <a:pt x="18682" y="18338"/>
                    <a:pt x="18312" y="17659"/>
                    <a:pt x="17979" y="17052"/>
                  </a:cubicBezTo>
                  <a:cubicBezTo>
                    <a:pt x="22321" y="9619"/>
                    <a:pt x="17684" y="0"/>
                    <a:pt x="17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9960750" y="4411100"/>
              <a:ext cx="423300" cy="246775"/>
            </a:xfrm>
            <a:custGeom>
              <a:avLst/>
              <a:gdLst/>
              <a:ahLst/>
              <a:cxnLst/>
              <a:rect l="l" t="t" r="r" b="b"/>
              <a:pathLst>
                <a:path w="16932" h="9871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131"/>
                    <a:pt x="6930" y="3346"/>
                    <a:pt x="15503" y="8930"/>
                  </a:cubicBezTo>
                  <a:lnTo>
                    <a:pt x="15860" y="9239"/>
                  </a:lnTo>
                  <a:cubicBezTo>
                    <a:pt x="15860" y="9239"/>
                    <a:pt x="15777" y="9156"/>
                    <a:pt x="15610" y="9001"/>
                  </a:cubicBezTo>
                  <a:lnTo>
                    <a:pt x="15610" y="9001"/>
                  </a:lnTo>
                  <a:cubicBezTo>
                    <a:pt x="16038" y="9287"/>
                    <a:pt x="16491" y="9573"/>
                    <a:pt x="16931" y="9870"/>
                  </a:cubicBezTo>
                  <a:cubicBezTo>
                    <a:pt x="16896" y="9763"/>
                    <a:pt x="16384" y="8823"/>
                    <a:pt x="14181" y="6322"/>
                  </a:cubicBezTo>
                  <a:cubicBezTo>
                    <a:pt x="11931" y="4084"/>
                    <a:pt x="7978" y="2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 rot="-3804863">
            <a:off x="7490291" y="3044172"/>
            <a:ext cx="757966" cy="1867629"/>
            <a:chOff x="4426125" y="1176475"/>
            <a:chExt cx="276550" cy="682075"/>
          </a:xfrm>
        </p:grpSpPr>
        <p:sp>
          <p:nvSpPr>
            <p:cNvPr id="75" name="Google Shape;75;p8"/>
            <p:cNvSpPr/>
            <p:nvPr/>
          </p:nvSpPr>
          <p:spPr>
            <a:xfrm>
              <a:off x="4426125" y="1176475"/>
              <a:ext cx="276550" cy="601475"/>
            </a:xfrm>
            <a:custGeom>
              <a:avLst/>
              <a:gdLst/>
              <a:ahLst/>
              <a:cxnLst/>
              <a:rect l="l" t="t" r="r" b="b"/>
              <a:pathLst>
                <a:path w="11062" h="24059" extrusionOk="0">
                  <a:moveTo>
                    <a:pt x="6978" y="0"/>
                  </a:moveTo>
                  <a:lnTo>
                    <a:pt x="6978" y="0"/>
                  </a:lnTo>
                  <a:cubicBezTo>
                    <a:pt x="7085" y="1750"/>
                    <a:pt x="6014" y="3393"/>
                    <a:pt x="4704" y="4536"/>
                  </a:cubicBezTo>
                  <a:cubicBezTo>
                    <a:pt x="4180" y="5001"/>
                    <a:pt x="3609" y="5394"/>
                    <a:pt x="3204" y="5965"/>
                  </a:cubicBezTo>
                  <a:cubicBezTo>
                    <a:pt x="2799" y="6525"/>
                    <a:pt x="2597" y="7299"/>
                    <a:pt x="2894" y="7930"/>
                  </a:cubicBezTo>
                  <a:cubicBezTo>
                    <a:pt x="3216" y="8584"/>
                    <a:pt x="4061" y="9144"/>
                    <a:pt x="3763" y="9823"/>
                  </a:cubicBezTo>
                  <a:cubicBezTo>
                    <a:pt x="3692" y="9978"/>
                    <a:pt x="3561" y="10120"/>
                    <a:pt x="3406" y="10239"/>
                  </a:cubicBezTo>
                  <a:cubicBezTo>
                    <a:pt x="2537" y="10966"/>
                    <a:pt x="1358" y="11621"/>
                    <a:pt x="1239" y="12764"/>
                  </a:cubicBezTo>
                  <a:cubicBezTo>
                    <a:pt x="1120" y="14002"/>
                    <a:pt x="2335" y="15038"/>
                    <a:pt x="2251" y="16276"/>
                  </a:cubicBezTo>
                  <a:cubicBezTo>
                    <a:pt x="2144" y="17824"/>
                    <a:pt x="96" y="18693"/>
                    <a:pt x="37" y="20241"/>
                  </a:cubicBezTo>
                  <a:cubicBezTo>
                    <a:pt x="1" y="20729"/>
                    <a:pt x="191" y="21205"/>
                    <a:pt x="430" y="21634"/>
                  </a:cubicBezTo>
                  <a:cubicBezTo>
                    <a:pt x="942" y="22574"/>
                    <a:pt x="1644" y="23396"/>
                    <a:pt x="2477" y="24051"/>
                  </a:cubicBezTo>
                  <a:lnTo>
                    <a:pt x="2442" y="24003"/>
                  </a:lnTo>
                  <a:lnTo>
                    <a:pt x="2442" y="24003"/>
                  </a:lnTo>
                  <a:cubicBezTo>
                    <a:pt x="2756" y="24040"/>
                    <a:pt x="3072" y="24058"/>
                    <a:pt x="3388" y="24058"/>
                  </a:cubicBezTo>
                  <a:cubicBezTo>
                    <a:pt x="4103" y="24058"/>
                    <a:pt x="4816" y="23963"/>
                    <a:pt x="5502" y="23765"/>
                  </a:cubicBezTo>
                  <a:cubicBezTo>
                    <a:pt x="6383" y="23527"/>
                    <a:pt x="7264" y="23098"/>
                    <a:pt x="7788" y="22336"/>
                  </a:cubicBezTo>
                  <a:cubicBezTo>
                    <a:pt x="8347" y="21491"/>
                    <a:pt x="8395" y="20372"/>
                    <a:pt x="8228" y="19360"/>
                  </a:cubicBezTo>
                  <a:cubicBezTo>
                    <a:pt x="8097" y="18455"/>
                    <a:pt x="7847" y="17419"/>
                    <a:pt x="8359" y="16681"/>
                  </a:cubicBezTo>
                  <a:cubicBezTo>
                    <a:pt x="8681" y="16228"/>
                    <a:pt x="9216" y="15990"/>
                    <a:pt x="9633" y="15657"/>
                  </a:cubicBezTo>
                  <a:cubicBezTo>
                    <a:pt x="10824" y="14680"/>
                    <a:pt x="11062" y="12716"/>
                    <a:pt x="10145" y="11490"/>
                  </a:cubicBezTo>
                  <a:cubicBezTo>
                    <a:pt x="9716" y="10918"/>
                    <a:pt x="9062" y="10418"/>
                    <a:pt x="9050" y="9704"/>
                  </a:cubicBezTo>
                  <a:cubicBezTo>
                    <a:pt x="9038" y="9180"/>
                    <a:pt x="9395" y="8715"/>
                    <a:pt x="9574" y="8227"/>
                  </a:cubicBezTo>
                  <a:cubicBezTo>
                    <a:pt x="10109" y="6787"/>
                    <a:pt x="9157" y="5251"/>
                    <a:pt x="8442" y="3882"/>
                  </a:cubicBezTo>
                  <a:cubicBezTo>
                    <a:pt x="7800" y="2655"/>
                    <a:pt x="7311" y="1346"/>
                    <a:pt x="6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4515725" y="1313375"/>
              <a:ext cx="77425" cy="101525"/>
            </a:xfrm>
            <a:custGeom>
              <a:avLst/>
              <a:gdLst/>
              <a:ahLst/>
              <a:cxnLst/>
              <a:rect l="l" t="t" r="r" b="b"/>
              <a:pathLst>
                <a:path w="3097" h="4061" extrusionOk="0">
                  <a:moveTo>
                    <a:pt x="60" y="1"/>
                  </a:moveTo>
                  <a:lnTo>
                    <a:pt x="1" y="60"/>
                  </a:lnTo>
                  <a:cubicBezTo>
                    <a:pt x="263" y="620"/>
                    <a:pt x="560" y="1168"/>
                    <a:pt x="918" y="1692"/>
                  </a:cubicBezTo>
                  <a:cubicBezTo>
                    <a:pt x="1191" y="2120"/>
                    <a:pt x="1513" y="2537"/>
                    <a:pt x="1846" y="2930"/>
                  </a:cubicBezTo>
                  <a:cubicBezTo>
                    <a:pt x="2203" y="3335"/>
                    <a:pt x="2584" y="3751"/>
                    <a:pt x="3013" y="4061"/>
                  </a:cubicBezTo>
                  <a:cubicBezTo>
                    <a:pt x="3073" y="4061"/>
                    <a:pt x="3096" y="4013"/>
                    <a:pt x="3073" y="4001"/>
                  </a:cubicBezTo>
                  <a:cubicBezTo>
                    <a:pt x="2715" y="3609"/>
                    <a:pt x="2311" y="3287"/>
                    <a:pt x="1953" y="2882"/>
                  </a:cubicBezTo>
                  <a:cubicBezTo>
                    <a:pt x="1596" y="2477"/>
                    <a:pt x="1275" y="2049"/>
                    <a:pt x="977" y="1608"/>
                  </a:cubicBezTo>
                  <a:cubicBezTo>
                    <a:pt x="632" y="1096"/>
                    <a:pt x="334" y="549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4451725" y="1214200"/>
              <a:ext cx="241125" cy="644350"/>
            </a:xfrm>
            <a:custGeom>
              <a:avLst/>
              <a:gdLst/>
              <a:ahLst/>
              <a:cxnLst/>
              <a:rect l="l" t="t" r="r" b="b"/>
              <a:pathLst>
                <a:path w="9645" h="25774" extrusionOk="0">
                  <a:moveTo>
                    <a:pt x="6139" y="0"/>
                  </a:moveTo>
                  <a:cubicBezTo>
                    <a:pt x="6124" y="0"/>
                    <a:pt x="6109" y="9"/>
                    <a:pt x="6109" y="27"/>
                  </a:cubicBezTo>
                  <a:cubicBezTo>
                    <a:pt x="6073" y="1968"/>
                    <a:pt x="5990" y="3897"/>
                    <a:pt x="5835" y="5837"/>
                  </a:cubicBezTo>
                  <a:cubicBezTo>
                    <a:pt x="5644" y="5563"/>
                    <a:pt x="5454" y="5313"/>
                    <a:pt x="5275" y="5051"/>
                  </a:cubicBezTo>
                  <a:cubicBezTo>
                    <a:pt x="5037" y="4694"/>
                    <a:pt x="4823" y="4313"/>
                    <a:pt x="4632" y="3932"/>
                  </a:cubicBezTo>
                  <a:cubicBezTo>
                    <a:pt x="4418" y="3516"/>
                    <a:pt x="4228" y="3087"/>
                    <a:pt x="4061" y="2646"/>
                  </a:cubicBezTo>
                  <a:lnTo>
                    <a:pt x="4001" y="2706"/>
                  </a:lnTo>
                  <a:cubicBezTo>
                    <a:pt x="4156" y="3123"/>
                    <a:pt x="4335" y="3539"/>
                    <a:pt x="4537" y="3944"/>
                  </a:cubicBezTo>
                  <a:cubicBezTo>
                    <a:pt x="4894" y="4647"/>
                    <a:pt x="5311" y="5409"/>
                    <a:pt x="5835" y="5980"/>
                  </a:cubicBezTo>
                  <a:cubicBezTo>
                    <a:pt x="5811" y="6361"/>
                    <a:pt x="5775" y="6718"/>
                    <a:pt x="5728" y="7087"/>
                  </a:cubicBezTo>
                  <a:cubicBezTo>
                    <a:pt x="5716" y="7099"/>
                    <a:pt x="5716" y="7111"/>
                    <a:pt x="5728" y="7111"/>
                  </a:cubicBezTo>
                  <a:cubicBezTo>
                    <a:pt x="5633" y="8171"/>
                    <a:pt x="5513" y="9231"/>
                    <a:pt x="5359" y="10290"/>
                  </a:cubicBezTo>
                  <a:cubicBezTo>
                    <a:pt x="5216" y="11326"/>
                    <a:pt x="5037" y="12374"/>
                    <a:pt x="4835" y="13398"/>
                  </a:cubicBezTo>
                  <a:cubicBezTo>
                    <a:pt x="4525" y="13041"/>
                    <a:pt x="4085" y="12790"/>
                    <a:pt x="3728" y="12493"/>
                  </a:cubicBezTo>
                  <a:cubicBezTo>
                    <a:pt x="3335" y="12183"/>
                    <a:pt x="2954" y="11850"/>
                    <a:pt x="2596" y="11505"/>
                  </a:cubicBezTo>
                  <a:cubicBezTo>
                    <a:pt x="2025" y="10993"/>
                    <a:pt x="1501" y="10409"/>
                    <a:pt x="1061" y="9778"/>
                  </a:cubicBezTo>
                  <a:lnTo>
                    <a:pt x="1049" y="9802"/>
                  </a:lnTo>
                  <a:lnTo>
                    <a:pt x="1013" y="9826"/>
                  </a:lnTo>
                  <a:cubicBezTo>
                    <a:pt x="1442" y="10445"/>
                    <a:pt x="1954" y="11016"/>
                    <a:pt x="2501" y="11552"/>
                  </a:cubicBezTo>
                  <a:cubicBezTo>
                    <a:pt x="2870" y="11909"/>
                    <a:pt x="3263" y="12231"/>
                    <a:pt x="3668" y="12564"/>
                  </a:cubicBezTo>
                  <a:cubicBezTo>
                    <a:pt x="4037" y="12862"/>
                    <a:pt x="4418" y="13255"/>
                    <a:pt x="4859" y="13457"/>
                  </a:cubicBezTo>
                  <a:cubicBezTo>
                    <a:pt x="4418" y="15767"/>
                    <a:pt x="3870" y="18041"/>
                    <a:pt x="3216" y="20291"/>
                  </a:cubicBezTo>
                  <a:cubicBezTo>
                    <a:pt x="3168" y="20422"/>
                    <a:pt x="3144" y="20541"/>
                    <a:pt x="3097" y="20672"/>
                  </a:cubicBezTo>
                  <a:cubicBezTo>
                    <a:pt x="2930" y="20470"/>
                    <a:pt x="2727" y="20303"/>
                    <a:pt x="2549" y="20125"/>
                  </a:cubicBezTo>
                  <a:cubicBezTo>
                    <a:pt x="2370" y="19946"/>
                    <a:pt x="2192" y="19768"/>
                    <a:pt x="2025" y="19577"/>
                  </a:cubicBezTo>
                  <a:cubicBezTo>
                    <a:pt x="1656" y="19160"/>
                    <a:pt x="1299" y="18708"/>
                    <a:pt x="965" y="18255"/>
                  </a:cubicBezTo>
                  <a:cubicBezTo>
                    <a:pt x="644" y="17791"/>
                    <a:pt x="346" y="17327"/>
                    <a:pt x="60" y="16839"/>
                  </a:cubicBezTo>
                  <a:cubicBezTo>
                    <a:pt x="49" y="16850"/>
                    <a:pt x="37" y="16850"/>
                    <a:pt x="37" y="16862"/>
                  </a:cubicBezTo>
                  <a:cubicBezTo>
                    <a:pt x="13" y="16862"/>
                    <a:pt x="13" y="16886"/>
                    <a:pt x="1" y="16886"/>
                  </a:cubicBezTo>
                  <a:cubicBezTo>
                    <a:pt x="299" y="17398"/>
                    <a:pt x="608" y="17910"/>
                    <a:pt x="965" y="18386"/>
                  </a:cubicBezTo>
                  <a:cubicBezTo>
                    <a:pt x="1263" y="18803"/>
                    <a:pt x="1596" y="19208"/>
                    <a:pt x="1942" y="19589"/>
                  </a:cubicBezTo>
                  <a:cubicBezTo>
                    <a:pt x="2275" y="19970"/>
                    <a:pt x="2632" y="20434"/>
                    <a:pt x="3073" y="20708"/>
                  </a:cubicBezTo>
                  <a:lnTo>
                    <a:pt x="3085" y="20708"/>
                  </a:lnTo>
                  <a:cubicBezTo>
                    <a:pt x="2573" y="22387"/>
                    <a:pt x="2013" y="24054"/>
                    <a:pt x="1418" y="25721"/>
                  </a:cubicBezTo>
                  <a:cubicBezTo>
                    <a:pt x="1411" y="25755"/>
                    <a:pt x="1436" y="25774"/>
                    <a:pt x="1461" y="25774"/>
                  </a:cubicBezTo>
                  <a:cubicBezTo>
                    <a:pt x="1479" y="25774"/>
                    <a:pt x="1496" y="25764"/>
                    <a:pt x="1501" y="25744"/>
                  </a:cubicBezTo>
                  <a:cubicBezTo>
                    <a:pt x="2251" y="23899"/>
                    <a:pt x="2870" y="22018"/>
                    <a:pt x="3430" y="20113"/>
                  </a:cubicBezTo>
                  <a:cubicBezTo>
                    <a:pt x="4275" y="19815"/>
                    <a:pt x="5061" y="19315"/>
                    <a:pt x="5811" y="18803"/>
                  </a:cubicBezTo>
                  <a:cubicBezTo>
                    <a:pt x="6168" y="18541"/>
                    <a:pt x="6526" y="18279"/>
                    <a:pt x="6847" y="17982"/>
                  </a:cubicBezTo>
                  <a:cubicBezTo>
                    <a:pt x="6954" y="17886"/>
                    <a:pt x="7073" y="17791"/>
                    <a:pt x="7180" y="17696"/>
                  </a:cubicBezTo>
                  <a:cubicBezTo>
                    <a:pt x="7180" y="17648"/>
                    <a:pt x="7157" y="17624"/>
                    <a:pt x="7157" y="17577"/>
                  </a:cubicBezTo>
                  <a:cubicBezTo>
                    <a:pt x="7037" y="17684"/>
                    <a:pt x="6942" y="17803"/>
                    <a:pt x="6823" y="17910"/>
                  </a:cubicBezTo>
                  <a:cubicBezTo>
                    <a:pt x="6466" y="18220"/>
                    <a:pt x="6085" y="18517"/>
                    <a:pt x="5692" y="18779"/>
                  </a:cubicBezTo>
                  <a:cubicBezTo>
                    <a:pt x="4978" y="19291"/>
                    <a:pt x="4216" y="19660"/>
                    <a:pt x="3442" y="20053"/>
                  </a:cubicBezTo>
                  <a:cubicBezTo>
                    <a:pt x="3823" y="18684"/>
                    <a:pt x="4180" y="17315"/>
                    <a:pt x="4478" y="15922"/>
                  </a:cubicBezTo>
                  <a:lnTo>
                    <a:pt x="4656" y="15124"/>
                  </a:lnTo>
                  <a:cubicBezTo>
                    <a:pt x="5787" y="14636"/>
                    <a:pt x="6847" y="14005"/>
                    <a:pt x="7811" y="13243"/>
                  </a:cubicBezTo>
                  <a:cubicBezTo>
                    <a:pt x="8311" y="12862"/>
                    <a:pt x="8764" y="12445"/>
                    <a:pt x="9216" y="11993"/>
                  </a:cubicBezTo>
                  <a:cubicBezTo>
                    <a:pt x="9359" y="11850"/>
                    <a:pt x="9502" y="11695"/>
                    <a:pt x="9645" y="11552"/>
                  </a:cubicBezTo>
                  <a:lnTo>
                    <a:pt x="9645" y="11528"/>
                  </a:lnTo>
                  <a:lnTo>
                    <a:pt x="9645" y="11374"/>
                  </a:lnTo>
                  <a:cubicBezTo>
                    <a:pt x="9502" y="11552"/>
                    <a:pt x="9335" y="11731"/>
                    <a:pt x="9169" y="11898"/>
                  </a:cubicBezTo>
                  <a:cubicBezTo>
                    <a:pt x="8740" y="12338"/>
                    <a:pt x="8276" y="12755"/>
                    <a:pt x="7788" y="13148"/>
                  </a:cubicBezTo>
                  <a:cubicBezTo>
                    <a:pt x="6835" y="13910"/>
                    <a:pt x="5775" y="14541"/>
                    <a:pt x="4668" y="15053"/>
                  </a:cubicBezTo>
                  <a:cubicBezTo>
                    <a:pt x="4823" y="14279"/>
                    <a:pt x="4978" y="13517"/>
                    <a:pt x="5109" y="12743"/>
                  </a:cubicBezTo>
                  <a:cubicBezTo>
                    <a:pt x="5823" y="12243"/>
                    <a:pt x="6514" y="11659"/>
                    <a:pt x="7121" y="11028"/>
                  </a:cubicBezTo>
                  <a:cubicBezTo>
                    <a:pt x="7442" y="10707"/>
                    <a:pt x="7752" y="10362"/>
                    <a:pt x="8050" y="10004"/>
                  </a:cubicBezTo>
                  <a:cubicBezTo>
                    <a:pt x="8216" y="9814"/>
                    <a:pt x="8395" y="9600"/>
                    <a:pt x="8561" y="9385"/>
                  </a:cubicBezTo>
                  <a:cubicBezTo>
                    <a:pt x="8538" y="9338"/>
                    <a:pt x="8514" y="9302"/>
                    <a:pt x="8490" y="9266"/>
                  </a:cubicBezTo>
                  <a:cubicBezTo>
                    <a:pt x="8323" y="9469"/>
                    <a:pt x="8180" y="9695"/>
                    <a:pt x="8014" y="9897"/>
                  </a:cubicBezTo>
                  <a:cubicBezTo>
                    <a:pt x="7716" y="10254"/>
                    <a:pt x="7407" y="10600"/>
                    <a:pt x="7085" y="10933"/>
                  </a:cubicBezTo>
                  <a:cubicBezTo>
                    <a:pt x="6478" y="11552"/>
                    <a:pt x="5823" y="12124"/>
                    <a:pt x="5121" y="12660"/>
                  </a:cubicBezTo>
                  <a:cubicBezTo>
                    <a:pt x="5454" y="10826"/>
                    <a:pt x="5704" y="8969"/>
                    <a:pt x="5883" y="7123"/>
                  </a:cubicBezTo>
                  <a:cubicBezTo>
                    <a:pt x="6133" y="7087"/>
                    <a:pt x="6347" y="6837"/>
                    <a:pt x="6526" y="6671"/>
                  </a:cubicBezTo>
                  <a:cubicBezTo>
                    <a:pt x="6835" y="6385"/>
                    <a:pt x="7133" y="6075"/>
                    <a:pt x="7418" y="5766"/>
                  </a:cubicBezTo>
                  <a:cubicBezTo>
                    <a:pt x="7752" y="5373"/>
                    <a:pt x="8109" y="4956"/>
                    <a:pt x="8431" y="4528"/>
                  </a:cubicBezTo>
                  <a:cubicBezTo>
                    <a:pt x="8407" y="4468"/>
                    <a:pt x="8395" y="4420"/>
                    <a:pt x="8371" y="4361"/>
                  </a:cubicBezTo>
                  <a:cubicBezTo>
                    <a:pt x="8085" y="4754"/>
                    <a:pt x="7811" y="5135"/>
                    <a:pt x="7502" y="5492"/>
                  </a:cubicBezTo>
                  <a:cubicBezTo>
                    <a:pt x="7264" y="5778"/>
                    <a:pt x="7014" y="6052"/>
                    <a:pt x="6740" y="6313"/>
                  </a:cubicBezTo>
                  <a:cubicBezTo>
                    <a:pt x="6621" y="6433"/>
                    <a:pt x="6490" y="6552"/>
                    <a:pt x="6371" y="6671"/>
                  </a:cubicBezTo>
                  <a:cubicBezTo>
                    <a:pt x="6240" y="6802"/>
                    <a:pt x="6061" y="7016"/>
                    <a:pt x="5871" y="7064"/>
                  </a:cubicBezTo>
                  <a:cubicBezTo>
                    <a:pt x="5894" y="6742"/>
                    <a:pt x="5930" y="6433"/>
                    <a:pt x="5954" y="6111"/>
                  </a:cubicBezTo>
                  <a:cubicBezTo>
                    <a:pt x="5990" y="6111"/>
                    <a:pt x="6002" y="6075"/>
                    <a:pt x="5990" y="6063"/>
                  </a:cubicBezTo>
                  <a:cubicBezTo>
                    <a:pt x="5966" y="6052"/>
                    <a:pt x="5966" y="6028"/>
                    <a:pt x="5954" y="6016"/>
                  </a:cubicBezTo>
                  <a:cubicBezTo>
                    <a:pt x="5954" y="5956"/>
                    <a:pt x="5966" y="5885"/>
                    <a:pt x="5966" y="5825"/>
                  </a:cubicBezTo>
                  <a:cubicBezTo>
                    <a:pt x="6121" y="3897"/>
                    <a:pt x="6192" y="1968"/>
                    <a:pt x="6168" y="27"/>
                  </a:cubicBezTo>
                  <a:cubicBezTo>
                    <a:pt x="6168" y="9"/>
                    <a:pt x="6153" y="0"/>
                    <a:pt x="6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/>
          <p:nvPr/>
        </p:nvSpPr>
        <p:spPr>
          <a:xfrm>
            <a:off x="0" y="3964098"/>
            <a:ext cx="9144013" cy="1179497"/>
          </a:xfrm>
          <a:custGeom>
            <a:avLst/>
            <a:gdLst/>
            <a:ahLst/>
            <a:cxnLst/>
            <a:rect l="l" t="t" r="r" b="b"/>
            <a:pathLst>
              <a:path w="165938" h="59413" extrusionOk="0">
                <a:moveTo>
                  <a:pt x="14474" y="0"/>
                </a:moveTo>
                <a:cubicBezTo>
                  <a:pt x="9737" y="0"/>
                  <a:pt x="4778" y="1360"/>
                  <a:pt x="1060" y="4358"/>
                </a:cubicBezTo>
                <a:cubicBezTo>
                  <a:pt x="667" y="4680"/>
                  <a:pt x="310" y="4989"/>
                  <a:pt x="1" y="5334"/>
                </a:cubicBezTo>
                <a:lnTo>
                  <a:pt x="1" y="59412"/>
                </a:lnTo>
                <a:lnTo>
                  <a:pt x="165938" y="59412"/>
                </a:lnTo>
                <a:lnTo>
                  <a:pt x="165938" y="23325"/>
                </a:lnTo>
                <a:lnTo>
                  <a:pt x="165926" y="23325"/>
                </a:lnTo>
                <a:cubicBezTo>
                  <a:pt x="161555" y="21979"/>
                  <a:pt x="156889" y="21709"/>
                  <a:pt x="152235" y="21709"/>
                </a:cubicBezTo>
                <a:cubicBezTo>
                  <a:pt x="150753" y="21709"/>
                  <a:pt x="149274" y="21736"/>
                  <a:pt x="147805" y="21765"/>
                </a:cubicBezTo>
                <a:cubicBezTo>
                  <a:pt x="138220" y="21956"/>
                  <a:pt x="128636" y="22158"/>
                  <a:pt x="119051" y="22360"/>
                </a:cubicBezTo>
                <a:cubicBezTo>
                  <a:pt x="117411" y="22390"/>
                  <a:pt x="115766" y="22421"/>
                  <a:pt x="114122" y="22421"/>
                </a:cubicBezTo>
                <a:cubicBezTo>
                  <a:pt x="110410" y="22421"/>
                  <a:pt x="106704" y="22260"/>
                  <a:pt x="103073" y="21551"/>
                </a:cubicBezTo>
                <a:cubicBezTo>
                  <a:pt x="91226" y="19241"/>
                  <a:pt x="80808" y="11311"/>
                  <a:pt x="68771" y="10359"/>
                </a:cubicBezTo>
                <a:cubicBezTo>
                  <a:pt x="67784" y="10280"/>
                  <a:pt x="66796" y="10250"/>
                  <a:pt x="65807" y="10250"/>
                </a:cubicBezTo>
                <a:cubicBezTo>
                  <a:pt x="62504" y="10250"/>
                  <a:pt x="59195" y="10588"/>
                  <a:pt x="55891" y="10588"/>
                </a:cubicBezTo>
                <a:cubicBezTo>
                  <a:pt x="54949" y="10588"/>
                  <a:pt x="54008" y="10561"/>
                  <a:pt x="53067" y="10490"/>
                </a:cubicBezTo>
                <a:cubicBezTo>
                  <a:pt x="46399" y="10002"/>
                  <a:pt x="40113" y="7394"/>
                  <a:pt x="33898" y="4930"/>
                </a:cubicBezTo>
                <a:cubicBezTo>
                  <a:pt x="27694" y="2453"/>
                  <a:pt x="21277" y="60"/>
                  <a:pt x="14598" y="0"/>
                </a:cubicBezTo>
                <a:cubicBezTo>
                  <a:pt x="14556" y="0"/>
                  <a:pt x="14515" y="0"/>
                  <a:pt x="144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0" y="4126757"/>
            <a:ext cx="9144013" cy="1016566"/>
          </a:xfrm>
          <a:custGeom>
            <a:avLst/>
            <a:gdLst/>
            <a:ahLst/>
            <a:cxnLst/>
            <a:rect l="l" t="t" r="r" b="b"/>
            <a:pathLst>
              <a:path w="165938" h="69331" extrusionOk="0">
                <a:moveTo>
                  <a:pt x="164033" y="1"/>
                </a:moveTo>
                <a:cubicBezTo>
                  <a:pt x="153139" y="72"/>
                  <a:pt x="142495" y="5668"/>
                  <a:pt x="133398" y="12050"/>
                </a:cubicBezTo>
                <a:cubicBezTo>
                  <a:pt x="130814" y="13847"/>
                  <a:pt x="128136" y="15788"/>
                  <a:pt x="125016" y="16145"/>
                </a:cubicBezTo>
                <a:cubicBezTo>
                  <a:pt x="124650" y="16187"/>
                  <a:pt x="124285" y="16205"/>
                  <a:pt x="123920" y="16205"/>
                </a:cubicBezTo>
                <a:cubicBezTo>
                  <a:pt x="121968" y="16205"/>
                  <a:pt x="120026" y="15676"/>
                  <a:pt x="118111" y="15264"/>
                </a:cubicBezTo>
                <a:cubicBezTo>
                  <a:pt x="114745" y="14550"/>
                  <a:pt x="111305" y="14196"/>
                  <a:pt x="107863" y="14196"/>
                </a:cubicBezTo>
                <a:cubicBezTo>
                  <a:pt x="102065" y="14196"/>
                  <a:pt x="96264" y="15201"/>
                  <a:pt x="90809" y="17181"/>
                </a:cubicBezTo>
                <a:cubicBezTo>
                  <a:pt x="83475" y="19860"/>
                  <a:pt x="76748" y="24265"/>
                  <a:pt x="69140" y="26028"/>
                </a:cubicBezTo>
                <a:cubicBezTo>
                  <a:pt x="66133" y="26724"/>
                  <a:pt x="63097" y="26986"/>
                  <a:pt x="60041" y="26986"/>
                </a:cubicBezTo>
                <a:cubicBezTo>
                  <a:pt x="51602" y="26986"/>
                  <a:pt x="43015" y="24987"/>
                  <a:pt x="34493" y="24611"/>
                </a:cubicBezTo>
                <a:cubicBezTo>
                  <a:pt x="33573" y="24571"/>
                  <a:pt x="32653" y="24552"/>
                  <a:pt x="31733" y="24552"/>
                </a:cubicBezTo>
                <a:cubicBezTo>
                  <a:pt x="26816" y="24552"/>
                  <a:pt x="21904" y="25111"/>
                  <a:pt x="17110" y="26194"/>
                </a:cubicBezTo>
                <a:cubicBezTo>
                  <a:pt x="12145" y="27302"/>
                  <a:pt x="7228" y="28968"/>
                  <a:pt x="2668" y="31254"/>
                </a:cubicBezTo>
                <a:cubicBezTo>
                  <a:pt x="1655" y="31743"/>
                  <a:pt x="763" y="32243"/>
                  <a:pt x="1" y="32826"/>
                </a:cubicBezTo>
                <a:lnTo>
                  <a:pt x="1" y="69330"/>
                </a:lnTo>
                <a:lnTo>
                  <a:pt x="165938" y="69330"/>
                </a:lnTo>
                <a:lnTo>
                  <a:pt x="165938" y="36"/>
                </a:lnTo>
                <a:lnTo>
                  <a:pt x="165926" y="36"/>
                </a:lnTo>
                <a:cubicBezTo>
                  <a:pt x="165462" y="12"/>
                  <a:pt x="165009" y="1"/>
                  <a:pt x="164545" y="1"/>
                </a:cubicBezTo>
                <a:close/>
              </a:path>
            </a:pathLst>
          </a:custGeom>
          <a:solidFill>
            <a:srgbClr val="F6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0" y="4876800"/>
            <a:ext cx="9144076" cy="280740"/>
          </a:xfrm>
          <a:custGeom>
            <a:avLst/>
            <a:gdLst/>
            <a:ahLst/>
            <a:cxnLst/>
            <a:rect l="l" t="t" r="r" b="b"/>
            <a:pathLst>
              <a:path w="143055" h="14287" extrusionOk="0">
                <a:moveTo>
                  <a:pt x="2642" y="0"/>
                </a:moveTo>
                <a:cubicBezTo>
                  <a:pt x="1762" y="0"/>
                  <a:pt x="881" y="24"/>
                  <a:pt x="1" y="70"/>
                </a:cubicBezTo>
                <a:lnTo>
                  <a:pt x="1" y="14286"/>
                </a:lnTo>
                <a:lnTo>
                  <a:pt x="143054" y="14286"/>
                </a:lnTo>
                <a:lnTo>
                  <a:pt x="143054" y="2487"/>
                </a:lnTo>
                <a:lnTo>
                  <a:pt x="143019" y="2487"/>
                </a:lnTo>
                <a:cubicBezTo>
                  <a:pt x="141292" y="2714"/>
                  <a:pt x="139613" y="3273"/>
                  <a:pt x="137935" y="3714"/>
                </a:cubicBezTo>
                <a:cubicBezTo>
                  <a:pt x="129457" y="5964"/>
                  <a:pt x="120563" y="5559"/>
                  <a:pt x="111824" y="6023"/>
                </a:cubicBezTo>
                <a:cubicBezTo>
                  <a:pt x="110467" y="6095"/>
                  <a:pt x="109122" y="6190"/>
                  <a:pt x="107764" y="6285"/>
                </a:cubicBezTo>
                <a:cubicBezTo>
                  <a:pt x="105800" y="6428"/>
                  <a:pt x="103847" y="6559"/>
                  <a:pt x="101883" y="6690"/>
                </a:cubicBezTo>
                <a:cubicBezTo>
                  <a:pt x="98287" y="6952"/>
                  <a:pt x="94667" y="7202"/>
                  <a:pt x="91119" y="7893"/>
                </a:cubicBezTo>
                <a:cubicBezTo>
                  <a:pt x="88297" y="8464"/>
                  <a:pt x="85547" y="9298"/>
                  <a:pt x="82713" y="9857"/>
                </a:cubicBezTo>
                <a:cubicBezTo>
                  <a:pt x="78415" y="10714"/>
                  <a:pt x="74010" y="10857"/>
                  <a:pt x="69628" y="10857"/>
                </a:cubicBezTo>
                <a:cubicBezTo>
                  <a:pt x="64021" y="10857"/>
                  <a:pt x="58246" y="10572"/>
                  <a:pt x="53103" y="8333"/>
                </a:cubicBezTo>
                <a:cubicBezTo>
                  <a:pt x="51626" y="7690"/>
                  <a:pt x="50209" y="6881"/>
                  <a:pt x="48662" y="6428"/>
                </a:cubicBezTo>
                <a:cubicBezTo>
                  <a:pt x="47396" y="6049"/>
                  <a:pt x="46110" y="5909"/>
                  <a:pt x="44811" y="5909"/>
                </a:cubicBezTo>
                <a:cubicBezTo>
                  <a:pt x="41148" y="5909"/>
                  <a:pt x="37376" y="7020"/>
                  <a:pt x="33646" y="7020"/>
                </a:cubicBezTo>
                <a:cubicBezTo>
                  <a:pt x="33293" y="7020"/>
                  <a:pt x="32940" y="7010"/>
                  <a:pt x="32588" y="6988"/>
                </a:cubicBezTo>
                <a:cubicBezTo>
                  <a:pt x="28123" y="6726"/>
                  <a:pt x="24028" y="4595"/>
                  <a:pt x="19837" y="3047"/>
                </a:cubicBezTo>
                <a:cubicBezTo>
                  <a:pt x="14341" y="1029"/>
                  <a:pt x="8495" y="0"/>
                  <a:pt x="2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8127938" y="188637"/>
            <a:ext cx="1203750" cy="452871"/>
          </a:xfrm>
          <a:custGeom>
            <a:avLst/>
            <a:gdLst/>
            <a:ahLst/>
            <a:cxnLst/>
            <a:rect l="l" t="t" r="r" b="b"/>
            <a:pathLst>
              <a:path w="48150" h="12121" extrusionOk="0">
                <a:moveTo>
                  <a:pt x="17595" y="0"/>
                </a:moveTo>
                <a:cubicBezTo>
                  <a:pt x="15137" y="0"/>
                  <a:pt x="12684" y="238"/>
                  <a:pt x="10312" y="904"/>
                </a:cubicBezTo>
                <a:cubicBezTo>
                  <a:pt x="8323" y="1463"/>
                  <a:pt x="6728" y="2035"/>
                  <a:pt x="4740" y="2416"/>
                </a:cubicBezTo>
                <a:cubicBezTo>
                  <a:pt x="3061" y="2725"/>
                  <a:pt x="1144" y="2975"/>
                  <a:pt x="501" y="4856"/>
                </a:cubicBezTo>
                <a:cubicBezTo>
                  <a:pt x="1" y="6321"/>
                  <a:pt x="822" y="7976"/>
                  <a:pt x="1989" y="9000"/>
                </a:cubicBezTo>
                <a:cubicBezTo>
                  <a:pt x="4287" y="11000"/>
                  <a:pt x="7573" y="11226"/>
                  <a:pt x="10609" y="11345"/>
                </a:cubicBezTo>
                <a:cubicBezTo>
                  <a:pt x="16694" y="11583"/>
                  <a:pt x="22766" y="11822"/>
                  <a:pt x="28862" y="12060"/>
                </a:cubicBezTo>
                <a:cubicBezTo>
                  <a:pt x="29684" y="12090"/>
                  <a:pt x="30509" y="12121"/>
                  <a:pt x="31332" y="12121"/>
                </a:cubicBezTo>
                <a:cubicBezTo>
                  <a:pt x="32439" y="12121"/>
                  <a:pt x="33544" y="12065"/>
                  <a:pt x="34636" y="11881"/>
                </a:cubicBezTo>
                <a:cubicBezTo>
                  <a:pt x="36851" y="11488"/>
                  <a:pt x="38934" y="10571"/>
                  <a:pt x="41161" y="10298"/>
                </a:cubicBezTo>
                <a:cubicBezTo>
                  <a:pt x="42732" y="10107"/>
                  <a:pt x="44399" y="10238"/>
                  <a:pt x="45816" y="9547"/>
                </a:cubicBezTo>
                <a:cubicBezTo>
                  <a:pt x="47221" y="8845"/>
                  <a:pt x="48150" y="6833"/>
                  <a:pt x="47078" y="5678"/>
                </a:cubicBezTo>
                <a:cubicBezTo>
                  <a:pt x="46662" y="5225"/>
                  <a:pt x="46031" y="5023"/>
                  <a:pt x="45435" y="4844"/>
                </a:cubicBezTo>
                <a:cubicBezTo>
                  <a:pt x="38375" y="2678"/>
                  <a:pt x="31112" y="1189"/>
                  <a:pt x="23766" y="392"/>
                </a:cubicBezTo>
                <a:cubicBezTo>
                  <a:pt x="21736" y="168"/>
                  <a:pt x="19664" y="0"/>
                  <a:pt x="17595" y="0"/>
                </a:cubicBezTo>
                <a:close/>
              </a:path>
            </a:pathLst>
          </a:custGeom>
          <a:solidFill>
            <a:srgbClr val="F6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"/>
          <p:cNvSpPr/>
          <p:nvPr/>
        </p:nvSpPr>
        <p:spPr>
          <a:xfrm rot="-10123738">
            <a:off x="7547908" y="57283"/>
            <a:ext cx="437794" cy="231567"/>
          </a:xfrm>
          <a:custGeom>
            <a:avLst/>
            <a:gdLst/>
            <a:ahLst/>
            <a:cxnLst/>
            <a:rect l="l" t="t" r="r" b="b"/>
            <a:pathLst>
              <a:path w="15158" h="8017" extrusionOk="0">
                <a:moveTo>
                  <a:pt x="11040" y="0"/>
                </a:moveTo>
                <a:cubicBezTo>
                  <a:pt x="10965" y="0"/>
                  <a:pt x="10889" y="3"/>
                  <a:pt x="10812" y="8"/>
                </a:cubicBezTo>
                <a:cubicBezTo>
                  <a:pt x="9395" y="91"/>
                  <a:pt x="8002" y="972"/>
                  <a:pt x="6716" y="1496"/>
                </a:cubicBezTo>
                <a:cubicBezTo>
                  <a:pt x="5037" y="2175"/>
                  <a:pt x="2846" y="2342"/>
                  <a:pt x="1346" y="3389"/>
                </a:cubicBezTo>
                <a:cubicBezTo>
                  <a:pt x="537" y="3949"/>
                  <a:pt x="1" y="5032"/>
                  <a:pt x="441" y="5925"/>
                </a:cubicBezTo>
                <a:cubicBezTo>
                  <a:pt x="703" y="6497"/>
                  <a:pt x="1299" y="6818"/>
                  <a:pt x="1870" y="7080"/>
                </a:cubicBezTo>
                <a:cubicBezTo>
                  <a:pt x="3289" y="7704"/>
                  <a:pt x="4839" y="8016"/>
                  <a:pt x="6388" y="8016"/>
                </a:cubicBezTo>
                <a:cubicBezTo>
                  <a:pt x="7527" y="8016"/>
                  <a:pt x="8666" y="7847"/>
                  <a:pt x="9752" y="7509"/>
                </a:cubicBezTo>
                <a:cubicBezTo>
                  <a:pt x="10633" y="7223"/>
                  <a:pt x="11466" y="6854"/>
                  <a:pt x="12264" y="6437"/>
                </a:cubicBezTo>
                <a:cubicBezTo>
                  <a:pt x="14133" y="5485"/>
                  <a:pt x="15157" y="3949"/>
                  <a:pt x="14026" y="1937"/>
                </a:cubicBezTo>
                <a:cubicBezTo>
                  <a:pt x="13362" y="777"/>
                  <a:pt x="12356" y="0"/>
                  <a:pt x="11040" y="0"/>
                </a:cubicBezTo>
                <a:close/>
              </a:path>
            </a:pathLst>
          </a:custGeom>
          <a:solidFill>
            <a:srgbClr val="F6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 rot="-2303695">
            <a:off x="-76837" y="4130975"/>
            <a:ext cx="830303" cy="1130878"/>
            <a:chOff x="9436925" y="6615675"/>
            <a:chExt cx="1181675" cy="1609450"/>
          </a:xfrm>
        </p:grpSpPr>
        <p:sp>
          <p:nvSpPr>
            <p:cNvPr id="297" name="Google Shape;297;p28"/>
            <p:cNvSpPr/>
            <p:nvPr/>
          </p:nvSpPr>
          <p:spPr>
            <a:xfrm>
              <a:off x="9544350" y="6615675"/>
              <a:ext cx="1074250" cy="1609450"/>
            </a:xfrm>
            <a:custGeom>
              <a:avLst/>
              <a:gdLst/>
              <a:ahLst/>
              <a:cxnLst/>
              <a:rect l="l" t="t" r="r" b="b"/>
              <a:pathLst>
                <a:path w="42970" h="64378" extrusionOk="0">
                  <a:moveTo>
                    <a:pt x="16657" y="35886"/>
                  </a:moveTo>
                  <a:cubicBezTo>
                    <a:pt x="16740" y="36171"/>
                    <a:pt x="16895" y="36338"/>
                    <a:pt x="17026" y="36421"/>
                  </a:cubicBezTo>
                  <a:cubicBezTo>
                    <a:pt x="16222" y="37082"/>
                    <a:pt x="15591" y="37702"/>
                    <a:pt x="15228" y="38291"/>
                  </a:cubicBezTo>
                  <a:lnTo>
                    <a:pt x="15228" y="38291"/>
                  </a:lnTo>
                  <a:lnTo>
                    <a:pt x="16490" y="36124"/>
                  </a:lnTo>
                  <a:cubicBezTo>
                    <a:pt x="16502" y="36136"/>
                    <a:pt x="16514" y="36159"/>
                    <a:pt x="16538" y="36183"/>
                  </a:cubicBezTo>
                  <a:cubicBezTo>
                    <a:pt x="16538" y="36183"/>
                    <a:pt x="16574" y="36100"/>
                    <a:pt x="16657" y="35886"/>
                  </a:cubicBezTo>
                  <a:close/>
                  <a:moveTo>
                    <a:pt x="18979" y="0"/>
                  </a:moveTo>
                  <a:cubicBezTo>
                    <a:pt x="18978" y="2"/>
                    <a:pt x="16728" y="11586"/>
                    <a:pt x="15764" y="21729"/>
                  </a:cubicBezTo>
                  <a:cubicBezTo>
                    <a:pt x="15478" y="17228"/>
                    <a:pt x="14871" y="11585"/>
                    <a:pt x="13740" y="4501"/>
                  </a:cubicBezTo>
                  <a:lnTo>
                    <a:pt x="13740" y="4501"/>
                  </a:lnTo>
                  <a:cubicBezTo>
                    <a:pt x="13740" y="4503"/>
                    <a:pt x="10502" y="35576"/>
                    <a:pt x="14633" y="38124"/>
                  </a:cubicBezTo>
                  <a:cubicBezTo>
                    <a:pt x="14633" y="38124"/>
                    <a:pt x="15240" y="37064"/>
                    <a:pt x="15621" y="33838"/>
                  </a:cubicBezTo>
                  <a:cubicBezTo>
                    <a:pt x="15800" y="34826"/>
                    <a:pt x="16086" y="35600"/>
                    <a:pt x="16455" y="36100"/>
                  </a:cubicBezTo>
                  <a:cubicBezTo>
                    <a:pt x="14645" y="38838"/>
                    <a:pt x="5775" y="52376"/>
                    <a:pt x="0" y="64377"/>
                  </a:cubicBezTo>
                  <a:lnTo>
                    <a:pt x="4846" y="56055"/>
                  </a:lnTo>
                  <a:lnTo>
                    <a:pt x="4846" y="56102"/>
                  </a:lnTo>
                  <a:cubicBezTo>
                    <a:pt x="4358" y="57233"/>
                    <a:pt x="5060" y="57888"/>
                    <a:pt x="5060" y="57888"/>
                  </a:cubicBezTo>
                  <a:cubicBezTo>
                    <a:pt x="5974" y="58635"/>
                    <a:pt x="8279" y="58856"/>
                    <a:pt x="10681" y="58856"/>
                  </a:cubicBezTo>
                  <a:cubicBezTo>
                    <a:pt x="14135" y="58856"/>
                    <a:pt x="17788" y="58400"/>
                    <a:pt x="17788" y="58400"/>
                  </a:cubicBezTo>
                  <a:cubicBezTo>
                    <a:pt x="17788" y="58400"/>
                    <a:pt x="9513" y="55150"/>
                    <a:pt x="7156" y="54674"/>
                  </a:cubicBezTo>
                  <a:cubicBezTo>
                    <a:pt x="6886" y="54616"/>
                    <a:pt x="6646" y="54590"/>
                    <a:pt x="6434" y="54590"/>
                  </a:cubicBezTo>
                  <a:cubicBezTo>
                    <a:pt x="6074" y="54590"/>
                    <a:pt x="5794" y="54665"/>
                    <a:pt x="5584" y="54793"/>
                  </a:cubicBezTo>
                  <a:lnTo>
                    <a:pt x="9097" y="48780"/>
                  </a:lnTo>
                  <a:lnTo>
                    <a:pt x="9097" y="48780"/>
                  </a:lnTo>
                  <a:cubicBezTo>
                    <a:pt x="8930" y="52245"/>
                    <a:pt x="22551" y="58222"/>
                    <a:pt x="22551" y="58222"/>
                  </a:cubicBezTo>
                  <a:cubicBezTo>
                    <a:pt x="22551" y="58222"/>
                    <a:pt x="14467" y="47453"/>
                    <a:pt x="10639" y="47453"/>
                  </a:cubicBezTo>
                  <a:cubicBezTo>
                    <a:pt x="10294" y="47453"/>
                    <a:pt x="9983" y="47541"/>
                    <a:pt x="9716" y="47732"/>
                  </a:cubicBezTo>
                  <a:lnTo>
                    <a:pt x="15133" y="38445"/>
                  </a:lnTo>
                  <a:lnTo>
                    <a:pt x="15133" y="38445"/>
                  </a:lnTo>
                  <a:cubicBezTo>
                    <a:pt x="14812" y="39041"/>
                    <a:pt x="14776" y="39576"/>
                    <a:pt x="15109" y="40041"/>
                  </a:cubicBezTo>
                  <a:cubicBezTo>
                    <a:pt x="15109" y="40041"/>
                    <a:pt x="15436" y="40773"/>
                    <a:pt x="16380" y="40773"/>
                  </a:cubicBezTo>
                  <a:cubicBezTo>
                    <a:pt x="16749" y="40773"/>
                    <a:pt x="17213" y="40661"/>
                    <a:pt x="17788" y="40350"/>
                  </a:cubicBezTo>
                  <a:cubicBezTo>
                    <a:pt x="19824" y="39255"/>
                    <a:pt x="30266" y="32587"/>
                    <a:pt x="33766" y="27444"/>
                  </a:cubicBezTo>
                  <a:lnTo>
                    <a:pt x="33766" y="27444"/>
                  </a:lnTo>
                  <a:cubicBezTo>
                    <a:pt x="33766" y="27444"/>
                    <a:pt x="27158" y="30206"/>
                    <a:pt x="21753" y="33278"/>
                  </a:cubicBezTo>
                  <a:cubicBezTo>
                    <a:pt x="21932" y="33123"/>
                    <a:pt x="22110" y="32957"/>
                    <a:pt x="22313" y="32778"/>
                  </a:cubicBezTo>
                  <a:cubicBezTo>
                    <a:pt x="25611" y="29659"/>
                    <a:pt x="40077" y="13740"/>
                    <a:pt x="42970" y="8430"/>
                  </a:cubicBezTo>
                  <a:lnTo>
                    <a:pt x="42970" y="8430"/>
                  </a:lnTo>
                  <a:cubicBezTo>
                    <a:pt x="42969" y="8431"/>
                    <a:pt x="32432" y="17824"/>
                    <a:pt x="25003" y="25872"/>
                  </a:cubicBezTo>
                  <a:cubicBezTo>
                    <a:pt x="28385" y="19705"/>
                    <a:pt x="30885" y="13515"/>
                    <a:pt x="30885" y="13514"/>
                  </a:cubicBezTo>
                  <a:lnTo>
                    <a:pt x="30885" y="13514"/>
                  </a:lnTo>
                  <a:cubicBezTo>
                    <a:pt x="24706" y="20145"/>
                    <a:pt x="19515" y="28575"/>
                    <a:pt x="17502" y="32611"/>
                  </a:cubicBezTo>
                  <a:cubicBezTo>
                    <a:pt x="18467" y="27944"/>
                    <a:pt x="19705" y="18121"/>
                    <a:pt x="189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9436925" y="7535775"/>
              <a:ext cx="320250" cy="333825"/>
            </a:xfrm>
            <a:custGeom>
              <a:avLst/>
              <a:gdLst/>
              <a:ahLst/>
              <a:cxnLst/>
              <a:rect l="l" t="t" r="r" b="b"/>
              <a:pathLst>
                <a:path w="12810" h="13353" extrusionOk="0">
                  <a:moveTo>
                    <a:pt x="2" y="1"/>
                  </a:moveTo>
                  <a:cubicBezTo>
                    <a:pt x="1" y="1"/>
                    <a:pt x="4" y="15"/>
                    <a:pt x="11" y="28"/>
                  </a:cubicBezTo>
                  <a:cubicBezTo>
                    <a:pt x="6" y="8"/>
                    <a:pt x="3" y="1"/>
                    <a:pt x="2" y="1"/>
                  </a:cubicBezTo>
                  <a:close/>
                  <a:moveTo>
                    <a:pt x="11" y="28"/>
                  </a:moveTo>
                  <a:lnTo>
                    <a:pt x="11" y="28"/>
                  </a:lnTo>
                  <a:cubicBezTo>
                    <a:pt x="11" y="28"/>
                    <a:pt x="11" y="28"/>
                    <a:pt x="11" y="28"/>
                  </a:cubicBezTo>
                  <a:lnTo>
                    <a:pt x="11" y="28"/>
                  </a:ln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1" y="28"/>
                  </a:moveTo>
                  <a:lnTo>
                    <a:pt x="19" y="38"/>
                  </a:lnTo>
                  <a:lnTo>
                    <a:pt x="19" y="38"/>
                  </a:lnTo>
                  <a:cubicBezTo>
                    <a:pt x="15" y="34"/>
                    <a:pt x="13" y="30"/>
                    <a:pt x="11" y="28"/>
                  </a:cubicBezTo>
                  <a:close/>
                  <a:moveTo>
                    <a:pt x="11" y="28"/>
                  </a:moveTo>
                  <a:cubicBezTo>
                    <a:pt x="14" y="38"/>
                    <a:pt x="19" y="48"/>
                    <a:pt x="26" y="59"/>
                  </a:cubicBezTo>
                  <a:lnTo>
                    <a:pt x="26" y="59"/>
                  </a:lnTo>
                  <a:cubicBezTo>
                    <a:pt x="20" y="47"/>
                    <a:pt x="15" y="37"/>
                    <a:pt x="11" y="28"/>
                  </a:cubicBezTo>
                  <a:close/>
                  <a:moveTo>
                    <a:pt x="19" y="38"/>
                  </a:moveTo>
                  <a:lnTo>
                    <a:pt x="19" y="38"/>
                  </a:lnTo>
                  <a:cubicBezTo>
                    <a:pt x="35" y="57"/>
                    <a:pt x="68" y="100"/>
                    <a:pt x="118" y="159"/>
                  </a:cubicBezTo>
                  <a:cubicBezTo>
                    <a:pt x="75" y="117"/>
                    <a:pt x="44" y="86"/>
                    <a:pt x="26" y="59"/>
                  </a:cubicBezTo>
                  <a:lnTo>
                    <a:pt x="26" y="59"/>
                  </a:lnTo>
                  <a:cubicBezTo>
                    <a:pt x="461" y="919"/>
                    <a:pt x="5465" y="11366"/>
                    <a:pt x="9810" y="13256"/>
                  </a:cubicBezTo>
                  <a:cubicBezTo>
                    <a:pt x="9810" y="13256"/>
                    <a:pt x="9961" y="13352"/>
                    <a:pt x="10201" y="13352"/>
                  </a:cubicBezTo>
                  <a:cubicBezTo>
                    <a:pt x="10483" y="13352"/>
                    <a:pt x="10886" y="13221"/>
                    <a:pt x="11310" y="12649"/>
                  </a:cubicBezTo>
                  <a:cubicBezTo>
                    <a:pt x="11310" y="12649"/>
                    <a:pt x="12810" y="12042"/>
                    <a:pt x="11691" y="10637"/>
                  </a:cubicBezTo>
                  <a:cubicBezTo>
                    <a:pt x="10679" y="9375"/>
                    <a:pt x="2070" y="2088"/>
                    <a:pt x="308" y="362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9815800" y="7613425"/>
              <a:ext cx="591775" cy="141150"/>
            </a:xfrm>
            <a:custGeom>
              <a:avLst/>
              <a:gdLst/>
              <a:ahLst/>
              <a:cxnLst/>
              <a:rect l="l" t="t" r="r" b="b"/>
              <a:pathLst>
                <a:path w="23671" h="5646" extrusionOk="0">
                  <a:moveTo>
                    <a:pt x="22609" y="1"/>
                  </a:moveTo>
                  <a:cubicBezTo>
                    <a:pt x="18002" y="1"/>
                    <a:pt x="0" y="254"/>
                    <a:pt x="893" y="4233"/>
                  </a:cubicBezTo>
                  <a:cubicBezTo>
                    <a:pt x="893" y="4233"/>
                    <a:pt x="925" y="5646"/>
                    <a:pt x="2891" y="5646"/>
                  </a:cubicBezTo>
                  <a:cubicBezTo>
                    <a:pt x="3022" y="5646"/>
                    <a:pt x="3162" y="5639"/>
                    <a:pt x="3310" y="5626"/>
                  </a:cubicBezTo>
                  <a:cubicBezTo>
                    <a:pt x="5692" y="5423"/>
                    <a:pt x="18265" y="3411"/>
                    <a:pt x="23670" y="6"/>
                  </a:cubicBezTo>
                  <a:cubicBezTo>
                    <a:pt x="23670" y="6"/>
                    <a:pt x="23283" y="1"/>
                    <a:pt x="22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9523800" y="7176000"/>
              <a:ext cx="292625" cy="571800"/>
            </a:xfrm>
            <a:custGeom>
              <a:avLst/>
              <a:gdLst/>
              <a:ahLst/>
              <a:cxnLst/>
              <a:rect l="l" t="t" r="r" b="b"/>
              <a:pathLst>
                <a:path w="11705" h="22872" extrusionOk="0">
                  <a:moveTo>
                    <a:pt x="0" y="1"/>
                  </a:moveTo>
                  <a:cubicBezTo>
                    <a:pt x="0" y="13"/>
                    <a:pt x="4525" y="18682"/>
                    <a:pt x="8680" y="22516"/>
                  </a:cubicBezTo>
                  <a:cubicBezTo>
                    <a:pt x="8680" y="22516"/>
                    <a:pt x="9356" y="22872"/>
                    <a:pt x="9964" y="22872"/>
                  </a:cubicBezTo>
                  <a:cubicBezTo>
                    <a:pt x="10273" y="22872"/>
                    <a:pt x="10563" y="22780"/>
                    <a:pt x="10740" y="22504"/>
                  </a:cubicBezTo>
                  <a:cubicBezTo>
                    <a:pt x="10740" y="22504"/>
                    <a:pt x="11704" y="22027"/>
                    <a:pt x="11168" y="19884"/>
                  </a:cubicBezTo>
                  <a:cubicBezTo>
                    <a:pt x="10633" y="17741"/>
                    <a:pt x="4406" y="371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9642550" y="6962000"/>
              <a:ext cx="227750" cy="693075"/>
            </a:xfrm>
            <a:custGeom>
              <a:avLst/>
              <a:gdLst/>
              <a:ahLst/>
              <a:cxnLst/>
              <a:rect l="l" t="t" r="r" b="b"/>
              <a:pathLst>
                <a:path w="9110" h="27723" extrusionOk="0">
                  <a:moveTo>
                    <a:pt x="8228" y="27635"/>
                  </a:moveTo>
                  <a:cubicBezTo>
                    <a:pt x="8228" y="27659"/>
                    <a:pt x="8228" y="27659"/>
                    <a:pt x="8252" y="27670"/>
                  </a:cubicBezTo>
                  <a:lnTo>
                    <a:pt x="8228" y="2763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811" y="13859"/>
                    <a:pt x="4954" y="24932"/>
                    <a:pt x="6240" y="26623"/>
                  </a:cubicBezTo>
                  <a:cubicBezTo>
                    <a:pt x="6897" y="27509"/>
                    <a:pt x="7446" y="27722"/>
                    <a:pt x="7825" y="27722"/>
                  </a:cubicBezTo>
                  <a:cubicBezTo>
                    <a:pt x="7996" y="27722"/>
                    <a:pt x="8132" y="27679"/>
                    <a:pt x="8228" y="27635"/>
                  </a:cubicBezTo>
                  <a:cubicBezTo>
                    <a:pt x="8335" y="27599"/>
                    <a:pt x="8383" y="27539"/>
                    <a:pt x="8383" y="27539"/>
                  </a:cubicBezTo>
                  <a:cubicBezTo>
                    <a:pt x="9109" y="17372"/>
                    <a:pt x="2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8"/>
          <p:cNvSpPr txBox="1">
            <a:spLocks noGrp="1"/>
          </p:cNvSpPr>
          <p:nvPr>
            <p:ph type="body" idx="1"/>
          </p:nvPr>
        </p:nvSpPr>
        <p:spPr>
          <a:xfrm>
            <a:off x="713100" y="1147950"/>
            <a:ext cx="7809000" cy="3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303" name="Google Shape;303;p28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/>
          <p:nvPr/>
        </p:nvSpPr>
        <p:spPr>
          <a:xfrm>
            <a:off x="431595" y="226345"/>
            <a:ext cx="700944" cy="263662"/>
          </a:xfrm>
          <a:custGeom>
            <a:avLst/>
            <a:gdLst/>
            <a:ahLst/>
            <a:cxnLst/>
            <a:rect l="l" t="t" r="r" b="b"/>
            <a:pathLst>
              <a:path w="48150" h="12121" extrusionOk="0">
                <a:moveTo>
                  <a:pt x="17595" y="0"/>
                </a:moveTo>
                <a:cubicBezTo>
                  <a:pt x="15137" y="0"/>
                  <a:pt x="12684" y="238"/>
                  <a:pt x="10312" y="904"/>
                </a:cubicBezTo>
                <a:cubicBezTo>
                  <a:pt x="8323" y="1463"/>
                  <a:pt x="6728" y="2035"/>
                  <a:pt x="4740" y="2416"/>
                </a:cubicBezTo>
                <a:cubicBezTo>
                  <a:pt x="3061" y="2725"/>
                  <a:pt x="1144" y="2975"/>
                  <a:pt x="501" y="4856"/>
                </a:cubicBezTo>
                <a:cubicBezTo>
                  <a:pt x="1" y="6321"/>
                  <a:pt x="822" y="7976"/>
                  <a:pt x="1989" y="9000"/>
                </a:cubicBezTo>
                <a:cubicBezTo>
                  <a:pt x="4287" y="11000"/>
                  <a:pt x="7573" y="11226"/>
                  <a:pt x="10609" y="11345"/>
                </a:cubicBezTo>
                <a:cubicBezTo>
                  <a:pt x="16694" y="11583"/>
                  <a:pt x="22766" y="11822"/>
                  <a:pt x="28862" y="12060"/>
                </a:cubicBezTo>
                <a:cubicBezTo>
                  <a:pt x="29684" y="12090"/>
                  <a:pt x="30509" y="12121"/>
                  <a:pt x="31332" y="12121"/>
                </a:cubicBezTo>
                <a:cubicBezTo>
                  <a:pt x="32439" y="12121"/>
                  <a:pt x="33544" y="12065"/>
                  <a:pt x="34636" y="11881"/>
                </a:cubicBezTo>
                <a:cubicBezTo>
                  <a:pt x="36851" y="11488"/>
                  <a:pt x="38934" y="10571"/>
                  <a:pt x="41161" y="10298"/>
                </a:cubicBezTo>
                <a:cubicBezTo>
                  <a:pt x="42732" y="10107"/>
                  <a:pt x="44399" y="10238"/>
                  <a:pt x="45816" y="9547"/>
                </a:cubicBezTo>
                <a:cubicBezTo>
                  <a:pt x="47221" y="8845"/>
                  <a:pt x="48150" y="6833"/>
                  <a:pt x="47078" y="5678"/>
                </a:cubicBezTo>
                <a:cubicBezTo>
                  <a:pt x="46662" y="5225"/>
                  <a:pt x="46031" y="5023"/>
                  <a:pt x="45435" y="4844"/>
                </a:cubicBezTo>
                <a:cubicBezTo>
                  <a:pt x="38375" y="2678"/>
                  <a:pt x="31112" y="1189"/>
                  <a:pt x="23766" y="392"/>
                </a:cubicBezTo>
                <a:cubicBezTo>
                  <a:pt x="21736" y="168"/>
                  <a:pt x="19664" y="0"/>
                  <a:pt x="17595" y="0"/>
                </a:cubicBezTo>
                <a:close/>
              </a:path>
            </a:pathLst>
          </a:custGeom>
          <a:solidFill>
            <a:srgbClr val="F6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1"/>
          <p:cNvSpPr/>
          <p:nvPr/>
        </p:nvSpPr>
        <p:spPr>
          <a:xfrm rot="-10123738">
            <a:off x="-79167" y="57283"/>
            <a:ext cx="437794" cy="231567"/>
          </a:xfrm>
          <a:custGeom>
            <a:avLst/>
            <a:gdLst/>
            <a:ahLst/>
            <a:cxnLst/>
            <a:rect l="l" t="t" r="r" b="b"/>
            <a:pathLst>
              <a:path w="15158" h="8017" extrusionOk="0">
                <a:moveTo>
                  <a:pt x="11040" y="0"/>
                </a:moveTo>
                <a:cubicBezTo>
                  <a:pt x="10965" y="0"/>
                  <a:pt x="10889" y="3"/>
                  <a:pt x="10812" y="8"/>
                </a:cubicBezTo>
                <a:cubicBezTo>
                  <a:pt x="9395" y="91"/>
                  <a:pt x="8002" y="972"/>
                  <a:pt x="6716" y="1496"/>
                </a:cubicBezTo>
                <a:cubicBezTo>
                  <a:pt x="5037" y="2175"/>
                  <a:pt x="2846" y="2342"/>
                  <a:pt x="1346" y="3389"/>
                </a:cubicBezTo>
                <a:cubicBezTo>
                  <a:pt x="537" y="3949"/>
                  <a:pt x="1" y="5032"/>
                  <a:pt x="441" y="5925"/>
                </a:cubicBezTo>
                <a:cubicBezTo>
                  <a:pt x="703" y="6497"/>
                  <a:pt x="1299" y="6818"/>
                  <a:pt x="1870" y="7080"/>
                </a:cubicBezTo>
                <a:cubicBezTo>
                  <a:pt x="3289" y="7704"/>
                  <a:pt x="4839" y="8016"/>
                  <a:pt x="6388" y="8016"/>
                </a:cubicBezTo>
                <a:cubicBezTo>
                  <a:pt x="7527" y="8016"/>
                  <a:pt x="8666" y="7847"/>
                  <a:pt x="9752" y="7509"/>
                </a:cubicBezTo>
                <a:cubicBezTo>
                  <a:pt x="10633" y="7223"/>
                  <a:pt x="11466" y="6854"/>
                  <a:pt x="12264" y="6437"/>
                </a:cubicBezTo>
                <a:cubicBezTo>
                  <a:pt x="14133" y="5485"/>
                  <a:pt x="15157" y="3949"/>
                  <a:pt x="14026" y="1937"/>
                </a:cubicBezTo>
                <a:cubicBezTo>
                  <a:pt x="13362" y="777"/>
                  <a:pt x="12356" y="0"/>
                  <a:pt x="11040" y="0"/>
                </a:cubicBezTo>
                <a:close/>
              </a:path>
            </a:pathLst>
          </a:custGeom>
          <a:solidFill>
            <a:srgbClr val="F6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1"/>
          <p:cNvSpPr/>
          <p:nvPr/>
        </p:nvSpPr>
        <p:spPr>
          <a:xfrm rot="-10123738">
            <a:off x="450008" y="-83817"/>
            <a:ext cx="437794" cy="231567"/>
          </a:xfrm>
          <a:custGeom>
            <a:avLst/>
            <a:gdLst/>
            <a:ahLst/>
            <a:cxnLst/>
            <a:rect l="l" t="t" r="r" b="b"/>
            <a:pathLst>
              <a:path w="15158" h="8017" extrusionOk="0">
                <a:moveTo>
                  <a:pt x="11040" y="0"/>
                </a:moveTo>
                <a:cubicBezTo>
                  <a:pt x="10965" y="0"/>
                  <a:pt x="10889" y="3"/>
                  <a:pt x="10812" y="8"/>
                </a:cubicBezTo>
                <a:cubicBezTo>
                  <a:pt x="9395" y="91"/>
                  <a:pt x="8002" y="972"/>
                  <a:pt x="6716" y="1496"/>
                </a:cubicBezTo>
                <a:cubicBezTo>
                  <a:pt x="5037" y="2175"/>
                  <a:pt x="2846" y="2342"/>
                  <a:pt x="1346" y="3389"/>
                </a:cubicBezTo>
                <a:cubicBezTo>
                  <a:pt x="537" y="3949"/>
                  <a:pt x="1" y="5032"/>
                  <a:pt x="441" y="5925"/>
                </a:cubicBezTo>
                <a:cubicBezTo>
                  <a:pt x="703" y="6497"/>
                  <a:pt x="1299" y="6818"/>
                  <a:pt x="1870" y="7080"/>
                </a:cubicBezTo>
                <a:cubicBezTo>
                  <a:pt x="3289" y="7704"/>
                  <a:pt x="4839" y="8016"/>
                  <a:pt x="6388" y="8016"/>
                </a:cubicBezTo>
                <a:cubicBezTo>
                  <a:pt x="7527" y="8016"/>
                  <a:pt x="8666" y="7847"/>
                  <a:pt x="9752" y="7509"/>
                </a:cubicBezTo>
                <a:cubicBezTo>
                  <a:pt x="10633" y="7223"/>
                  <a:pt x="11466" y="6854"/>
                  <a:pt x="12264" y="6437"/>
                </a:cubicBezTo>
                <a:cubicBezTo>
                  <a:pt x="14133" y="5485"/>
                  <a:pt x="15157" y="3949"/>
                  <a:pt x="14026" y="1937"/>
                </a:cubicBezTo>
                <a:cubicBezTo>
                  <a:pt x="13362" y="777"/>
                  <a:pt x="12356" y="0"/>
                  <a:pt x="11040" y="0"/>
                </a:cubicBezTo>
                <a:close/>
              </a:path>
            </a:pathLst>
          </a:custGeom>
          <a:solidFill>
            <a:srgbClr val="F6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1"/>
          <p:cNvSpPr/>
          <p:nvPr/>
        </p:nvSpPr>
        <p:spPr>
          <a:xfrm>
            <a:off x="5412850" y="4724100"/>
            <a:ext cx="3731150" cy="419419"/>
          </a:xfrm>
          <a:custGeom>
            <a:avLst/>
            <a:gdLst/>
            <a:ahLst/>
            <a:cxnLst/>
            <a:rect l="l" t="t" r="r" b="b"/>
            <a:pathLst>
              <a:path w="149246" h="27266" extrusionOk="0">
                <a:moveTo>
                  <a:pt x="149245" y="0"/>
                </a:moveTo>
                <a:cubicBezTo>
                  <a:pt x="143768" y="0"/>
                  <a:pt x="135958" y="5132"/>
                  <a:pt x="131672" y="6489"/>
                </a:cubicBezTo>
                <a:cubicBezTo>
                  <a:pt x="126840" y="8001"/>
                  <a:pt x="121785" y="9223"/>
                  <a:pt x="116748" y="9223"/>
                </a:cubicBezTo>
                <a:cubicBezTo>
                  <a:pt x="115318" y="9223"/>
                  <a:pt x="113889" y="9125"/>
                  <a:pt x="112467" y="8906"/>
                </a:cubicBezTo>
                <a:cubicBezTo>
                  <a:pt x="105085" y="7751"/>
                  <a:pt x="98465" y="3441"/>
                  <a:pt x="91071" y="2358"/>
                </a:cubicBezTo>
                <a:cubicBezTo>
                  <a:pt x="89892" y="2183"/>
                  <a:pt x="88702" y="2097"/>
                  <a:pt x="87512" y="2097"/>
                </a:cubicBezTo>
                <a:cubicBezTo>
                  <a:pt x="80757" y="2097"/>
                  <a:pt x="74000" y="4853"/>
                  <a:pt x="69283" y="9692"/>
                </a:cubicBezTo>
                <a:cubicBezTo>
                  <a:pt x="67973" y="11014"/>
                  <a:pt x="66794" y="12514"/>
                  <a:pt x="65199" y="13490"/>
                </a:cubicBezTo>
                <a:cubicBezTo>
                  <a:pt x="63115" y="14752"/>
                  <a:pt x="60591" y="14978"/>
                  <a:pt x="58162" y="15157"/>
                </a:cubicBezTo>
                <a:cubicBezTo>
                  <a:pt x="55748" y="15332"/>
                  <a:pt x="53299" y="15480"/>
                  <a:pt x="50860" y="15480"/>
                </a:cubicBezTo>
                <a:cubicBezTo>
                  <a:pt x="46673" y="15480"/>
                  <a:pt x="42519" y="15044"/>
                  <a:pt x="38636" y="13562"/>
                </a:cubicBezTo>
                <a:cubicBezTo>
                  <a:pt x="34469" y="11954"/>
                  <a:pt x="30718" y="9168"/>
                  <a:pt x="26313" y="8358"/>
                </a:cubicBezTo>
                <a:cubicBezTo>
                  <a:pt x="25432" y="8197"/>
                  <a:pt x="24547" y="8121"/>
                  <a:pt x="23664" y="8121"/>
                </a:cubicBezTo>
                <a:cubicBezTo>
                  <a:pt x="18865" y="8121"/>
                  <a:pt x="14126" y="10378"/>
                  <a:pt x="10466" y="13585"/>
                </a:cubicBezTo>
                <a:cubicBezTo>
                  <a:pt x="6120" y="17372"/>
                  <a:pt x="3036" y="22348"/>
                  <a:pt x="12" y="27254"/>
                </a:cubicBezTo>
                <a:cubicBezTo>
                  <a:pt x="12" y="27254"/>
                  <a:pt x="12" y="27266"/>
                  <a:pt x="0" y="27266"/>
                </a:cubicBezTo>
                <a:lnTo>
                  <a:pt x="149245" y="27266"/>
                </a:lnTo>
                <a:lnTo>
                  <a:pt x="149245" y="0"/>
                </a:lnTo>
                <a:close/>
              </a:path>
            </a:pathLst>
          </a:custGeom>
          <a:solidFill>
            <a:srgbClr val="F6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/>
          <p:nvPr/>
        </p:nvSpPr>
        <p:spPr>
          <a:xfrm>
            <a:off x="0" y="4610080"/>
            <a:ext cx="9144013" cy="533502"/>
          </a:xfrm>
          <a:custGeom>
            <a:avLst/>
            <a:gdLst/>
            <a:ahLst/>
            <a:cxnLst/>
            <a:rect l="l" t="t" r="r" b="b"/>
            <a:pathLst>
              <a:path w="165938" h="69331" extrusionOk="0">
                <a:moveTo>
                  <a:pt x="164033" y="1"/>
                </a:moveTo>
                <a:cubicBezTo>
                  <a:pt x="153139" y="72"/>
                  <a:pt x="142495" y="5668"/>
                  <a:pt x="133398" y="12050"/>
                </a:cubicBezTo>
                <a:cubicBezTo>
                  <a:pt x="130814" y="13847"/>
                  <a:pt x="128136" y="15788"/>
                  <a:pt x="125016" y="16145"/>
                </a:cubicBezTo>
                <a:cubicBezTo>
                  <a:pt x="124650" y="16187"/>
                  <a:pt x="124285" y="16205"/>
                  <a:pt x="123920" y="16205"/>
                </a:cubicBezTo>
                <a:cubicBezTo>
                  <a:pt x="121968" y="16205"/>
                  <a:pt x="120026" y="15676"/>
                  <a:pt x="118111" y="15264"/>
                </a:cubicBezTo>
                <a:cubicBezTo>
                  <a:pt x="114745" y="14550"/>
                  <a:pt x="111305" y="14196"/>
                  <a:pt x="107863" y="14196"/>
                </a:cubicBezTo>
                <a:cubicBezTo>
                  <a:pt x="102065" y="14196"/>
                  <a:pt x="96264" y="15201"/>
                  <a:pt x="90809" y="17181"/>
                </a:cubicBezTo>
                <a:cubicBezTo>
                  <a:pt x="83475" y="19860"/>
                  <a:pt x="76748" y="24265"/>
                  <a:pt x="69140" y="26028"/>
                </a:cubicBezTo>
                <a:cubicBezTo>
                  <a:pt x="66133" y="26724"/>
                  <a:pt x="63097" y="26986"/>
                  <a:pt x="60041" y="26986"/>
                </a:cubicBezTo>
                <a:cubicBezTo>
                  <a:pt x="51602" y="26986"/>
                  <a:pt x="43015" y="24987"/>
                  <a:pt x="34493" y="24611"/>
                </a:cubicBezTo>
                <a:cubicBezTo>
                  <a:pt x="33573" y="24571"/>
                  <a:pt x="32653" y="24552"/>
                  <a:pt x="31733" y="24552"/>
                </a:cubicBezTo>
                <a:cubicBezTo>
                  <a:pt x="26816" y="24552"/>
                  <a:pt x="21904" y="25111"/>
                  <a:pt x="17110" y="26194"/>
                </a:cubicBezTo>
                <a:cubicBezTo>
                  <a:pt x="12145" y="27302"/>
                  <a:pt x="7228" y="28968"/>
                  <a:pt x="2668" y="31254"/>
                </a:cubicBezTo>
                <a:cubicBezTo>
                  <a:pt x="1655" y="31743"/>
                  <a:pt x="763" y="32243"/>
                  <a:pt x="1" y="32826"/>
                </a:cubicBezTo>
                <a:lnTo>
                  <a:pt x="1" y="69330"/>
                </a:lnTo>
                <a:lnTo>
                  <a:pt x="165938" y="69330"/>
                </a:lnTo>
                <a:lnTo>
                  <a:pt x="165938" y="36"/>
                </a:lnTo>
                <a:lnTo>
                  <a:pt x="165926" y="36"/>
                </a:lnTo>
                <a:cubicBezTo>
                  <a:pt x="165462" y="12"/>
                  <a:pt x="165009" y="1"/>
                  <a:pt x="16454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2"/>
          <p:cNvSpPr/>
          <p:nvPr/>
        </p:nvSpPr>
        <p:spPr>
          <a:xfrm rot="542416" flipH="1">
            <a:off x="-216258" y="1272325"/>
            <a:ext cx="426420" cy="860377"/>
          </a:xfrm>
          <a:custGeom>
            <a:avLst/>
            <a:gdLst/>
            <a:ahLst/>
            <a:cxnLst/>
            <a:rect l="l" t="t" r="r" b="b"/>
            <a:pathLst>
              <a:path w="10384" h="20610" extrusionOk="0">
                <a:moveTo>
                  <a:pt x="1561" y="0"/>
                </a:moveTo>
                <a:lnTo>
                  <a:pt x="1561" y="0"/>
                </a:lnTo>
                <a:cubicBezTo>
                  <a:pt x="2049" y="3036"/>
                  <a:pt x="4751" y="5941"/>
                  <a:pt x="4716" y="5965"/>
                </a:cubicBezTo>
                <a:cubicBezTo>
                  <a:pt x="4835" y="6251"/>
                  <a:pt x="4954" y="6513"/>
                  <a:pt x="5061" y="6799"/>
                </a:cubicBezTo>
                <a:cubicBezTo>
                  <a:pt x="5168" y="7072"/>
                  <a:pt x="5263" y="7334"/>
                  <a:pt x="5359" y="7608"/>
                </a:cubicBezTo>
                <a:cubicBezTo>
                  <a:pt x="3680" y="5430"/>
                  <a:pt x="1" y="4894"/>
                  <a:pt x="1" y="4894"/>
                </a:cubicBezTo>
                <a:lnTo>
                  <a:pt x="1" y="4894"/>
                </a:lnTo>
                <a:cubicBezTo>
                  <a:pt x="1692" y="6894"/>
                  <a:pt x="4704" y="7965"/>
                  <a:pt x="5561" y="8239"/>
                </a:cubicBezTo>
                <a:cubicBezTo>
                  <a:pt x="5716" y="8716"/>
                  <a:pt x="5859" y="9216"/>
                  <a:pt x="5978" y="9704"/>
                </a:cubicBezTo>
                <a:cubicBezTo>
                  <a:pt x="4359" y="7406"/>
                  <a:pt x="537" y="6858"/>
                  <a:pt x="537" y="6858"/>
                </a:cubicBezTo>
                <a:lnTo>
                  <a:pt x="537" y="6858"/>
                </a:lnTo>
                <a:cubicBezTo>
                  <a:pt x="2251" y="8858"/>
                  <a:pt x="5263" y="9942"/>
                  <a:pt x="6121" y="10204"/>
                </a:cubicBezTo>
                <a:cubicBezTo>
                  <a:pt x="6240" y="10704"/>
                  <a:pt x="6323" y="11204"/>
                  <a:pt x="6418" y="11716"/>
                </a:cubicBezTo>
                <a:cubicBezTo>
                  <a:pt x="4874" y="10025"/>
                  <a:pt x="2003" y="9829"/>
                  <a:pt x="752" y="9829"/>
                </a:cubicBezTo>
                <a:cubicBezTo>
                  <a:pt x="374" y="9829"/>
                  <a:pt x="144" y="9847"/>
                  <a:pt x="144" y="9847"/>
                </a:cubicBezTo>
                <a:cubicBezTo>
                  <a:pt x="2346" y="11490"/>
                  <a:pt x="5763" y="11835"/>
                  <a:pt x="6442" y="11871"/>
                </a:cubicBezTo>
                <a:cubicBezTo>
                  <a:pt x="6442" y="11918"/>
                  <a:pt x="6454" y="11954"/>
                  <a:pt x="6454" y="11990"/>
                </a:cubicBezTo>
                <a:cubicBezTo>
                  <a:pt x="6514" y="12347"/>
                  <a:pt x="6561" y="12704"/>
                  <a:pt x="6609" y="13061"/>
                </a:cubicBezTo>
                <a:lnTo>
                  <a:pt x="6680" y="13597"/>
                </a:lnTo>
                <a:lnTo>
                  <a:pt x="6716" y="14014"/>
                </a:lnTo>
                <a:cubicBezTo>
                  <a:pt x="5153" y="12567"/>
                  <a:pt x="2553" y="12386"/>
                  <a:pt x="1350" y="12386"/>
                </a:cubicBezTo>
                <a:cubicBezTo>
                  <a:pt x="949" y="12386"/>
                  <a:pt x="703" y="12406"/>
                  <a:pt x="703" y="12406"/>
                </a:cubicBezTo>
                <a:cubicBezTo>
                  <a:pt x="2704" y="13919"/>
                  <a:pt x="5704" y="14311"/>
                  <a:pt x="6740" y="14419"/>
                </a:cubicBezTo>
                <a:lnTo>
                  <a:pt x="6799" y="15228"/>
                </a:lnTo>
                <a:cubicBezTo>
                  <a:pt x="6799" y="15597"/>
                  <a:pt x="6799" y="15955"/>
                  <a:pt x="6811" y="16312"/>
                </a:cubicBezTo>
                <a:lnTo>
                  <a:pt x="6835" y="16847"/>
                </a:lnTo>
                <a:cubicBezTo>
                  <a:pt x="6835" y="17026"/>
                  <a:pt x="6811" y="17205"/>
                  <a:pt x="6811" y="17383"/>
                </a:cubicBezTo>
                <a:lnTo>
                  <a:pt x="6811" y="17502"/>
                </a:lnTo>
                <a:cubicBezTo>
                  <a:pt x="5311" y="14943"/>
                  <a:pt x="1120" y="14371"/>
                  <a:pt x="1120" y="14371"/>
                </a:cubicBezTo>
                <a:lnTo>
                  <a:pt x="1120" y="14371"/>
                </a:lnTo>
                <a:cubicBezTo>
                  <a:pt x="2882" y="16431"/>
                  <a:pt x="6097" y="17490"/>
                  <a:pt x="6799" y="17693"/>
                </a:cubicBezTo>
                <a:lnTo>
                  <a:pt x="6776" y="18455"/>
                </a:lnTo>
                <a:cubicBezTo>
                  <a:pt x="6740" y="19169"/>
                  <a:pt x="6633" y="19884"/>
                  <a:pt x="6597" y="20610"/>
                </a:cubicBezTo>
                <a:lnTo>
                  <a:pt x="6776" y="19538"/>
                </a:lnTo>
                <a:cubicBezTo>
                  <a:pt x="6835" y="19181"/>
                  <a:pt x="6906" y="18824"/>
                  <a:pt x="6930" y="18467"/>
                </a:cubicBezTo>
                <a:lnTo>
                  <a:pt x="6990" y="17824"/>
                </a:lnTo>
                <a:cubicBezTo>
                  <a:pt x="9645" y="16443"/>
                  <a:pt x="10383" y="12216"/>
                  <a:pt x="10383" y="12216"/>
                </a:cubicBezTo>
                <a:lnTo>
                  <a:pt x="10383" y="12216"/>
                </a:lnTo>
                <a:cubicBezTo>
                  <a:pt x="8621" y="13645"/>
                  <a:pt x="7502" y="16097"/>
                  <a:pt x="7037" y="17264"/>
                </a:cubicBezTo>
                <a:cubicBezTo>
                  <a:pt x="7049" y="17109"/>
                  <a:pt x="7049" y="16978"/>
                  <a:pt x="7073" y="16836"/>
                </a:cubicBezTo>
                <a:lnTo>
                  <a:pt x="7085" y="16276"/>
                </a:lnTo>
                <a:cubicBezTo>
                  <a:pt x="7097" y="15919"/>
                  <a:pt x="7097" y="15550"/>
                  <a:pt x="7097" y="15193"/>
                </a:cubicBezTo>
                <a:lnTo>
                  <a:pt x="7085" y="14812"/>
                </a:lnTo>
                <a:cubicBezTo>
                  <a:pt x="9633" y="13240"/>
                  <a:pt x="10050" y="8942"/>
                  <a:pt x="10050" y="8942"/>
                </a:cubicBezTo>
                <a:lnTo>
                  <a:pt x="10050" y="8942"/>
                </a:lnTo>
                <a:cubicBezTo>
                  <a:pt x="8323" y="10561"/>
                  <a:pt x="7383" y="13228"/>
                  <a:pt x="7049" y="14359"/>
                </a:cubicBezTo>
                <a:lnTo>
                  <a:pt x="7049" y="14347"/>
                </a:lnTo>
                <a:lnTo>
                  <a:pt x="7037" y="14097"/>
                </a:lnTo>
                <a:lnTo>
                  <a:pt x="7014" y="13538"/>
                </a:lnTo>
                <a:lnTo>
                  <a:pt x="6954" y="13002"/>
                </a:lnTo>
                <a:cubicBezTo>
                  <a:pt x="6906" y="12657"/>
                  <a:pt x="6871" y="12299"/>
                  <a:pt x="6811" y="11942"/>
                </a:cubicBezTo>
                <a:cubicBezTo>
                  <a:pt x="9490" y="10430"/>
                  <a:pt x="9907" y="6001"/>
                  <a:pt x="9907" y="6001"/>
                </a:cubicBezTo>
                <a:lnTo>
                  <a:pt x="9907" y="6001"/>
                </a:lnTo>
                <a:cubicBezTo>
                  <a:pt x="7871" y="7906"/>
                  <a:pt x="6954" y="11263"/>
                  <a:pt x="6799" y="11859"/>
                </a:cubicBezTo>
                <a:cubicBezTo>
                  <a:pt x="6680" y="11204"/>
                  <a:pt x="6549" y="10549"/>
                  <a:pt x="6383" y="9918"/>
                </a:cubicBezTo>
                <a:cubicBezTo>
                  <a:pt x="8466" y="7787"/>
                  <a:pt x="7859" y="3537"/>
                  <a:pt x="7859" y="3536"/>
                </a:cubicBezTo>
                <a:lnTo>
                  <a:pt x="7859" y="3536"/>
                </a:lnTo>
                <a:cubicBezTo>
                  <a:pt x="6609" y="5441"/>
                  <a:pt x="6311" y="8120"/>
                  <a:pt x="6240" y="9370"/>
                </a:cubicBezTo>
                <a:cubicBezTo>
                  <a:pt x="6121" y="8942"/>
                  <a:pt x="5978" y="8525"/>
                  <a:pt x="5835" y="8108"/>
                </a:cubicBezTo>
                <a:cubicBezTo>
                  <a:pt x="7145" y="5418"/>
                  <a:pt x="5204" y="1596"/>
                  <a:pt x="5204" y="1596"/>
                </a:cubicBezTo>
                <a:lnTo>
                  <a:pt x="5204" y="1596"/>
                </a:lnTo>
                <a:cubicBezTo>
                  <a:pt x="4751" y="3358"/>
                  <a:pt x="5025" y="5418"/>
                  <a:pt x="5323" y="6787"/>
                </a:cubicBezTo>
                <a:cubicBezTo>
                  <a:pt x="5144" y="6370"/>
                  <a:pt x="4954" y="5965"/>
                  <a:pt x="4751" y="5572"/>
                </a:cubicBezTo>
                <a:cubicBezTo>
                  <a:pt x="4763" y="2655"/>
                  <a:pt x="1561" y="0"/>
                  <a:pt x="15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2"/>
          <p:cNvGrpSpPr/>
          <p:nvPr/>
        </p:nvGrpSpPr>
        <p:grpSpPr>
          <a:xfrm rot="1497294" flipH="1">
            <a:off x="-369456" y="1469358"/>
            <a:ext cx="859329" cy="1449465"/>
            <a:chOff x="9942000" y="4234825"/>
            <a:chExt cx="1261500" cy="2145575"/>
          </a:xfrm>
        </p:grpSpPr>
        <p:sp>
          <p:nvSpPr>
            <p:cNvPr id="363" name="Google Shape;363;p32"/>
            <p:cNvSpPr/>
            <p:nvPr/>
          </p:nvSpPr>
          <p:spPr>
            <a:xfrm>
              <a:off x="9942000" y="4234825"/>
              <a:ext cx="1261500" cy="2145575"/>
            </a:xfrm>
            <a:custGeom>
              <a:avLst/>
              <a:gdLst/>
              <a:ahLst/>
              <a:cxnLst/>
              <a:rect l="l" t="t" r="r" b="b"/>
              <a:pathLst>
                <a:path w="50460" h="85823" extrusionOk="0">
                  <a:moveTo>
                    <a:pt x="12514" y="621"/>
                  </a:moveTo>
                  <a:cubicBezTo>
                    <a:pt x="12514" y="621"/>
                    <a:pt x="12514" y="622"/>
                    <a:pt x="12514" y="622"/>
                  </a:cubicBezTo>
                  <a:lnTo>
                    <a:pt x="12514" y="622"/>
                  </a:lnTo>
                  <a:cubicBezTo>
                    <a:pt x="12514" y="622"/>
                    <a:pt x="12514" y="622"/>
                    <a:pt x="12514" y="622"/>
                  </a:cubicBezTo>
                  <a:cubicBezTo>
                    <a:pt x="12514" y="622"/>
                    <a:pt x="12514" y="621"/>
                    <a:pt x="12514" y="621"/>
                  </a:cubicBezTo>
                  <a:close/>
                  <a:moveTo>
                    <a:pt x="9" y="13050"/>
                  </a:moveTo>
                  <a:lnTo>
                    <a:pt x="9" y="13050"/>
                  </a:lnTo>
                  <a:cubicBezTo>
                    <a:pt x="5" y="13050"/>
                    <a:pt x="2" y="13051"/>
                    <a:pt x="1" y="13052"/>
                  </a:cubicBezTo>
                  <a:cubicBezTo>
                    <a:pt x="3" y="13051"/>
                    <a:pt x="6" y="13050"/>
                    <a:pt x="9" y="13050"/>
                  </a:cubicBezTo>
                  <a:close/>
                  <a:moveTo>
                    <a:pt x="24338" y="4551"/>
                  </a:moveTo>
                  <a:lnTo>
                    <a:pt x="24338" y="4551"/>
                  </a:lnTo>
                  <a:cubicBezTo>
                    <a:pt x="24338" y="4551"/>
                    <a:pt x="24337" y="4551"/>
                    <a:pt x="24337" y="4551"/>
                  </a:cubicBezTo>
                  <a:cubicBezTo>
                    <a:pt x="19694" y="13742"/>
                    <a:pt x="19706" y="20160"/>
                    <a:pt x="19717" y="20338"/>
                  </a:cubicBezTo>
                  <a:cubicBezTo>
                    <a:pt x="25053" y="16405"/>
                    <a:pt x="24459" y="4551"/>
                    <a:pt x="24338" y="4551"/>
                  </a:cubicBezTo>
                  <a:close/>
                  <a:moveTo>
                    <a:pt x="25236" y="36111"/>
                  </a:moveTo>
                  <a:cubicBezTo>
                    <a:pt x="25260" y="36140"/>
                    <a:pt x="25290" y="36150"/>
                    <a:pt x="25290" y="36150"/>
                  </a:cubicBezTo>
                  <a:cubicBezTo>
                    <a:pt x="25290" y="36150"/>
                    <a:pt x="25270" y="36131"/>
                    <a:pt x="25236" y="36111"/>
                  </a:cubicBezTo>
                  <a:close/>
                  <a:moveTo>
                    <a:pt x="28076" y="44306"/>
                  </a:moveTo>
                  <a:cubicBezTo>
                    <a:pt x="28088" y="44306"/>
                    <a:pt x="28099" y="44318"/>
                    <a:pt x="28135" y="44318"/>
                  </a:cubicBezTo>
                  <a:lnTo>
                    <a:pt x="28135" y="44341"/>
                  </a:lnTo>
                  <a:cubicBezTo>
                    <a:pt x="28123" y="44329"/>
                    <a:pt x="28099" y="44318"/>
                    <a:pt x="28076" y="44306"/>
                  </a:cubicBezTo>
                  <a:close/>
                  <a:moveTo>
                    <a:pt x="13514" y="51699"/>
                  </a:moveTo>
                  <a:cubicBezTo>
                    <a:pt x="13514" y="51699"/>
                    <a:pt x="13556" y="51708"/>
                    <a:pt x="13626" y="51732"/>
                  </a:cubicBezTo>
                  <a:lnTo>
                    <a:pt x="13626" y="51732"/>
                  </a:lnTo>
                  <a:cubicBezTo>
                    <a:pt x="13559" y="51699"/>
                    <a:pt x="13514" y="51699"/>
                    <a:pt x="13514" y="51699"/>
                  </a:cubicBezTo>
                  <a:close/>
                  <a:moveTo>
                    <a:pt x="30636" y="56305"/>
                  </a:moveTo>
                  <a:lnTo>
                    <a:pt x="30636" y="56305"/>
                  </a:lnTo>
                  <a:cubicBezTo>
                    <a:pt x="30639" y="56319"/>
                    <a:pt x="30647" y="56319"/>
                    <a:pt x="30647" y="56319"/>
                  </a:cubicBezTo>
                  <a:cubicBezTo>
                    <a:pt x="30647" y="56319"/>
                    <a:pt x="30644" y="56312"/>
                    <a:pt x="30636" y="56305"/>
                  </a:cubicBezTo>
                  <a:close/>
                  <a:moveTo>
                    <a:pt x="17507" y="0"/>
                  </a:moveTo>
                  <a:cubicBezTo>
                    <a:pt x="17505" y="0"/>
                    <a:pt x="17504" y="1"/>
                    <a:pt x="17503" y="3"/>
                  </a:cubicBezTo>
                  <a:cubicBezTo>
                    <a:pt x="16729" y="11385"/>
                    <a:pt x="17717" y="16326"/>
                    <a:pt x="17955" y="16981"/>
                  </a:cubicBezTo>
                  <a:cubicBezTo>
                    <a:pt x="17693" y="16516"/>
                    <a:pt x="17455" y="16100"/>
                    <a:pt x="17241" y="15719"/>
                  </a:cubicBezTo>
                  <a:cubicBezTo>
                    <a:pt x="16777" y="14921"/>
                    <a:pt x="16372" y="14302"/>
                    <a:pt x="16086" y="13838"/>
                  </a:cubicBezTo>
                  <a:cubicBezTo>
                    <a:pt x="16074" y="13790"/>
                    <a:pt x="16062" y="13754"/>
                    <a:pt x="16062" y="13707"/>
                  </a:cubicBezTo>
                  <a:cubicBezTo>
                    <a:pt x="16474" y="2777"/>
                    <a:pt x="12561" y="648"/>
                    <a:pt x="12514" y="622"/>
                  </a:cubicBezTo>
                  <a:lnTo>
                    <a:pt x="12514" y="622"/>
                  </a:lnTo>
                  <a:cubicBezTo>
                    <a:pt x="12431" y="3955"/>
                    <a:pt x="13788" y="8063"/>
                    <a:pt x="14836" y="10790"/>
                  </a:cubicBezTo>
                  <a:cubicBezTo>
                    <a:pt x="11721" y="5239"/>
                    <a:pt x="5412" y="3318"/>
                    <a:pt x="3661" y="3318"/>
                  </a:cubicBezTo>
                  <a:cubicBezTo>
                    <a:pt x="3384" y="3318"/>
                    <a:pt x="3221" y="3366"/>
                    <a:pt x="3203" y="3455"/>
                  </a:cubicBezTo>
                  <a:cubicBezTo>
                    <a:pt x="3168" y="3551"/>
                    <a:pt x="4644" y="4610"/>
                    <a:pt x="8907" y="7111"/>
                  </a:cubicBezTo>
                  <a:cubicBezTo>
                    <a:pt x="12967" y="9623"/>
                    <a:pt x="15884" y="13719"/>
                    <a:pt x="16110" y="14004"/>
                  </a:cubicBezTo>
                  <a:cubicBezTo>
                    <a:pt x="16360" y="14445"/>
                    <a:pt x="16705" y="15040"/>
                    <a:pt x="17098" y="15778"/>
                  </a:cubicBezTo>
                  <a:cubicBezTo>
                    <a:pt x="17693" y="16862"/>
                    <a:pt x="18432" y="18279"/>
                    <a:pt x="19229" y="19969"/>
                  </a:cubicBezTo>
                  <a:cubicBezTo>
                    <a:pt x="18693" y="19386"/>
                    <a:pt x="17503" y="18243"/>
                    <a:pt x="15479" y="16659"/>
                  </a:cubicBezTo>
                  <a:cubicBezTo>
                    <a:pt x="13073" y="14970"/>
                    <a:pt x="9489" y="12691"/>
                    <a:pt x="3965" y="12691"/>
                  </a:cubicBezTo>
                  <a:cubicBezTo>
                    <a:pt x="2872" y="12691"/>
                    <a:pt x="1704" y="12780"/>
                    <a:pt x="453" y="12980"/>
                  </a:cubicBezTo>
                  <a:lnTo>
                    <a:pt x="417" y="12980"/>
                  </a:lnTo>
                  <a:cubicBezTo>
                    <a:pt x="289" y="13004"/>
                    <a:pt x="149" y="13016"/>
                    <a:pt x="9" y="13050"/>
                  </a:cubicBezTo>
                  <a:lnTo>
                    <a:pt x="9" y="13050"/>
                  </a:lnTo>
                  <a:cubicBezTo>
                    <a:pt x="19" y="13048"/>
                    <a:pt x="36" y="13048"/>
                    <a:pt x="62" y="13048"/>
                  </a:cubicBezTo>
                  <a:cubicBezTo>
                    <a:pt x="523" y="13048"/>
                    <a:pt x="3499" y="13296"/>
                    <a:pt x="7121" y="14742"/>
                  </a:cubicBezTo>
                  <a:cubicBezTo>
                    <a:pt x="10990" y="16124"/>
                    <a:pt x="15586" y="18862"/>
                    <a:pt x="19408" y="20326"/>
                  </a:cubicBezTo>
                  <a:cubicBezTo>
                    <a:pt x="19908" y="21350"/>
                    <a:pt x="20408" y="22482"/>
                    <a:pt x="20944" y="23708"/>
                  </a:cubicBezTo>
                  <a:cubicBezTo>
                    <a:pt x="20956" y="23744"/>
                    <a:pt x="20991" y="23803"/>
                    <a:pt x="21003" y="23851"/>
                  </a:cubicBezTo>
                  <a:cubicBezTo>
                    <a:pt x="20479" y="23315"/>
                    <a:pt x="19444" y="22362"/>
                    <a:pt x="17658" y="20946"/>
                  </a:cubicBezTo>
                  <a:cubicBezTo>
                    <a:pt x="15124" y="19181"/>
                    <a:pt x="11152" y="16480"/>
                    <a:pt x="4436" y="16480"/>
                  </a:cubicBezTo>
                  <a:cubicBezTo>
                    <a:pt x="3767" y="16480"/>
                    <a:pt x="3071" y="16507"/>
                    <a:pt x="2346" y="16564"/>
                  </a:cubicBezTo>
                  <a:lnTo>
                    <a:pt x="2299" y="16564"/>
                  </a:lnTo>
                  <a:cubicBezTo>
                    <a:pt x="2060" y="16576"/>
                    <a:pt x="1822" y="16600"/>
                    <a:pt x="1584" y="16624"/>
                  </a:cubicBezTo>
                  <a:cubicBezTo>
                    <a:pt x="1632" y="16624"/>
                    <a:pt x="4644" y="16957"/>
                    <a:pt x="8526" y="18600"/>
                  </a:cubicBezTo>
                  <a:cubicBezTo>
                    <a:pt x="12145" y="19981"/>
                    <a:pt x="16491" y="22458"/>
                    <a:pt x="20432" y="24006"/>
                  </a:cubicBezTo>
                  <a:cubicBezTo>
                    <a:pt x="20694" y="24089"/>
                    <a:pt x="20932" y="24196"/>
                    <a:pt x="21170" y="24291"/>
                  </a:cubicBezTo>
                  <a:cubicBezTo>
                    <a:pt x="21622" y="25375"/>
                    <a:pt x="22111" y="26530"/>
                    <a:pt x="22587" y="27756"/>
                  </a:cubicBezTo>
                  <a:cubicBezTo>
                    <a:pt x="22146" y="27280"/>
                    <a:pt x="21075" y="26280"/>
                    <a:pt x="19086" y="24922"/>
                  </a:cubicBezTo>
                  <a:cubicBezTo>
                    <a:pt x="16837" y="23538"/>
                    <a:pt x="13422" y="21711"/>
                    <a:pt x="8078" y="21711"/>
                  </a:cubicBezTo>
                  <a:cubicBezTo>
                    <a:pt x="6805" y="21711"/>
                    <a:pt x="5421" y="21815"/>
                    <a:pt x="3918" y="22053"/>
                  </a:cubicBezTo>
                  <a:cubicBezTo>
                    <a:pt x="3923" y="22053"/>
                    <a:pt x="3929" y="22053"/>
                    <a:pt x="3935" y="22053"/>
                  </a:cubicBezTo>
                  <a:cubicBezTo>
                    <a:pt x="4411" y="22053"/>
                    <a:pt x="7766" y="22500"/>
                    <a:pt x="11538" y="23922"/>
                  </a:cubicBezTo>
                  <a:cubicBezTo>
                    <a:pt x="15241" y="25160"/>
                    <a:pt x="19336" y="27315"/>
                    <a:pt x="22075" y="27935"/>
                  </a:cubicBezTo>
                  <a:cubicBezTo>
                    <a:pt x="22099" y="27958"/>
                    <a:pt x="22134" y="27958"/>
                    <a:pt x="22134" y="27958"/>
                  </a:cubicBezTo>
                  <a:cubicBezTo>
                    <a:pt x="22134" y="27958"/>
                    <a:pt x="22122" y="27946"/>
                    <a:pt x="22087" y="27935"/>
                  </a:cubicBezTo>
                  <a:lnTo>
                    <a:pt x="22087" y="27935"/>
                  </a:lnTo>
                  <a:cubicBezTo>
                    <a:pt x="22313" y="27970"/>
                    <a:pt x="22515" y="28018"/>
                    <a:pt x="22718" y="28054"/>
                  </a:cubicBezTo>
                  <a:cubicBezTo>
                    <a:pt x="23230" y="29387"/>
                    <a:pt x="23766" y="30804"/>
                    <a:pt x="24289" y="32245"/>
                  </a:cubicBezTo>
                  <a:cubicBezTo>
                    <a:pt x="23813" y="31768"/>
                    <a:pt x="22670" y="30756"/>
                    <a:pt x="20575" y="29316"/>
                  </a:cubicBezTo>
                  <a:cubicBezTo>
                    <a:pt x="17950" y="27679"/>
                    <a:pt x="13865" y="25384"/>
                    <a:pt x="7378" y="25384"/>
                  </a:cubicBezTo>
                  <a:cubicBezTo>
                    <a:pt x="6833" y="25384"/>
                    <a:pt x="6271" y="25400"/>
                    <a:pt x="5692" y="25434"/>
                  </a:cubicBezTo>
                  <a:cubicBezTo>
                    <a:pt x="7918" y="25851"/>
                    <a:pt x="16741" y="29482"/>
                    <a:pt x="23801" y="32268"/>
                  </a:cubicBezTo>
                  <a:cubicBezTo>
                    <a:pt x="23873" y="32304"/>
                    <a:pt x="23908" y="32340"/>
                    <a:pt x="23908" y="32340"/>
                  </a:cubicBezTo>
                  <a:cubicBezTo>
                    <a:pt x="23908" y="32340"/>
                    <a:pt x="23873" y="32304"/>
                    <a:pt x="23813" y="32268"/>
                  </a:cubicBezTo>
                  <a:lnTo>
                    <a:pt x="23813" y="32268"/>
                  </a:lnTo>
                  <a:cubicBezTo>
                    <a:pt x="24004" y="32340"/>
                    <a:pt x="24182" y="32411"/>
                    <a:pt x="24385" y="32483"/>
                  </a:cubicBezTo>
                  <a:cubicBezTo>
                    <a:pt x="24742" y="33483"/>
                    <a:pt x="25099" y="34507"/>
                    <a:pt x="25432" y="35555"/>
                  </a:cubicBezTo>
                  <a:cubicBezTo>
                    <a:pt x="25480" y="35697"/>
                    <a:pt x="25528" y="35852"/>
                    <a:pt x="25587" y="35983"/>
                  </a:cubicBezTo>
                  <a:cubicBezTo>
                    <a:pt x="25111" y="35483"/>
                    <a:pt x="23920" y="34388"/>
                    <a:pt x="21825" y="32935"/>
                  </a:cubicBezTo>
                  <a:cubicBezTo>
                    <a:pt x="19063" y="31160"/>
                    <a:pt x="14764" y="28763"/>
                    <a:pt x="8024" y="28763"/>
                  </a:cubicBezTo>
                  <a:cubicBezTo>
                    <a:pt x="7848" y="28763"/>
                    <a:pt x="7670" y="28765"/>
                    <a:pt x="7490" y="28768"/>
                  </a:cubicBezTo>
                  <a:cubicBezTo>
                    <a:pt x="7573" y="28780"/>
                    <a:pt x="7680" y="28828"/>
                    <a:pt x="7799" y="28851"/>
                  </a:cubicBezTo>
                  <a:cubicBezTo>
                    <a:pt x="7573" y="28839"/>
                    <a:pt x="7454" y="28839"/>
                    <a:pt x="7454" y="28839"/>
                  </a:cubicBezTo>
                  <a:lnTo>
                    <a:pt x="7454" y="28839"/>
                  </a:lnTo>
                  <a:cubicBezTo>
                    <a:pt x="7454" y="28839"/>
                    <a:pt x="7621" y="28851"/>
                    <a:pt x="7895" y="28899"/>
                  </a:cubicBezTo>
                  <a:cubicBezTo>
                    <a:pt x="10573" y="29780"/>
                    <a:pt x="19003" y="33852"/>
                    <a:pt x="25194" y="36090"/>
                  </a:cubicBezTo>
                  <a:cubicBezTo>
                    <a:pt x="25210" y="36097"/>
                    <a:pt x="25224" y="36104"/>
                    <a:pt x="25236" y="36111"/>
                  </a:cubicBezTo>
                  <a:lnTo>
                    <a:pt x="25236" y="36111"/>
                  </a:lnTo>
                  <a:cubicBezTo>
                    <a:pt x="25234" y="36108"/>
                    <a:pt x="25232" y="36105"/>
                    <a:pt x="25230" y="36102"/>
                  </a:cubicBezTo>
                  <a:lnTo>
                    <a:pt x="25230" y="36102"/>
                  </a:lnTo>
                  <a:cubicBezTo>
                    <a:pt x="25373" y="36162"/>
                    <a:pt x="25528" y="36209"/>
                    <a:pt x="25659" y="36257"/>
                  </a:cubicBezTo>
                  <a:cubicBezTo>
                    <a:pt x="26063" y="37483"/>
                    <a:pt x="26468" y="38734"/>
                    <a:pt x="26849" y="40019"/>
                  </a:cubicBezTo>
                  <a:cubicBezTo>
                    <a:pt x="25373" y="38555"/>
                    <a:pt x="20277" y="33519"/>
                    <a:pt x="9466" y="33019"/>
                  </a:cubicBezTo>
                  <a:lnTo>
                    <a:pt x="9466" y="33019"/>
                  </a:lnTo>
                  <a:cubicBezTo>
                    <a:pt x="9561" y="33054"/>
                    <a:pt x="9645" y="33078"/>
                    <a:pt x="9764" y="33126"/>
                  </a:cubicBezTo>
                  <a:cubicBezTo>
                    <a:pt x="9680" y="33114"/>
                    <a:pt x="9621" y="33114"/>
                    <a:pt x="9621" y="33114"/>
                  </a:cubicBezTo>
                  <a:lnTo>
                    <a:pt x="9621" y="33114"/>
                  </a:lnTo>
                  <a:cubicBezTo>
                    <a:pt x="9621" y="33114"/>
                    <a:pt x="9680" y="33126"/>
                    <a:pt x="9800" y="33138"/>
                  </a:cubicBezTo>
                  <a:cubicBezTo>
                    <a:pt x="12514" y="34197"/>
                    <a:pt x="21884" y="39376"/>
                    <a:pt x="26945" y="40329"/>
                  </a:cubicBezTo>
                  <a:cubicBezTo>
                    <a:pt x="27147" y="40996"/>
                    <a:pt x="27337" y="41686"/>
                    <a:pt x="27540" y="42353"/>
                  </a:cubicBezTo>
                  <a:cubicBezTo>
                    <a:pt x="27683" y="42877"/>
                    <a:pt x="27837" y="43413"/>
                    <a:pt x="27980" y="43937"/>
                  </a:cubicBezTo>
                  <a:cubicBezTo>
                    <a:pt x="26587" y="42389"/>
                    <a:pt x="21920" y="37686"/>
                    <a:pt x="10431" y="36829"/>
                  </a:cubicBezTo>
                  <a:lnTo>
                    <a:pt x="10431" y="36829"/>
                  </a:lnTo>
                  <a:cubicBezTo>
                    <a:pt x="12514" y="37483"/>
                    <a:pt x="22456" y="42817"/>
                    <a:pt x="28016" y="44294"/>
                  </a:cubicBezTo>
                  <a:cubicBezTo>
                    <a:pt x="28052" y="44318"/>
                    <a:pt x="28088" y="44329"/>
                    <a:pt x="28099" y="44329"/>
                  </a:cubicBezTo>
                  <a:cubicBezTo>
                    <a:pt x="28230" y="44841"/>
                    <a:pt x="28373" y="45330"/>
                    <a:pt x="28504" y="45830"/>
                  </a:cubicBezTo>
                  <a:cubicBezTo>
                    <a:pt x="28683" y="46508"/>
                    <a:pt x="28850" y="47187"/>
                    <a:pt x="29028" y="47854"/>
                  </a:cubicBezTo>
                  <a:cubicBezTo>
                    <a:pt x="27861" y="46425"/>
                    <a:pt x="24337" y="43055"/>
                    <a:pt x="14038" y="40460"/>
                  </a:cubicBezTo>
                  <a:cubicBezTo>
                    <a:pt x="13979" y="40448"/>
                    <a:pt x="13919" y="40436"/>
                    <a:pt x="13871" y="40412"/>
                  </a:cubicBezTo>
                  <a:cubicBezTo>
                    <a:pt x="13526" y="40329"/>
                    <a:pt x="13229" y="40258"/>
                    <a:pt x="12978" y="40198"/>
                  </a:cubicBezTo>
                  <a:cubicBezTo>
                    <a:pt x="12955" y="40198"/>
                    <a:pt x="12919" y="40174"/>
                    <a:pt x="12871" y="40174"/>
                  </a:cubicBezTo>
                  <a:cubicBezTo>
                    <a:pt x="12597" y="40115"/>
                    <a:pt x="12312" y="40043"/>
                    <a:pt x="12014" y="39984"/>
                  </a:cubicBezTo>
                  <a:lnTo>
                    <a:pt x="12014" y="39984"/>
                  </a:lnTo>
                  <a:cubicBezTo>
                    <a:pt x="12074" y="40019"/>
                    <a:pt x="12145" y="40043"/>
                    <a:pt x="12216" y="40091"/>
                  </a:cubicBezTo>
                  <a:lnTo>
                    <a:pt x="12193" y="40091"/>
                  </a:lnTo>
                  <a:cubicBezTo>
                    <a:pt x="12193" y="40091"/>
                    <a:pt x="12205" y="40091"/>
                    <a:pt x="12240" y="40103"/>
                  </a:cubicBezTo>
                  <a:cubicBezTo>
                    <a:pt x="14776" y="41389"/>
                    <a:pt x="24944" y="48175"/>
                    <a:pt x="29183" y="48532"/>
                  </a:cubicBezTo>
                  <a:cubicBezTo>
                    <a:pt x="29242" y="48794"/>
                    <a:pt x="29326" y="49068"/>
                    <a:pt x="29385" y="49330"/>
                  </a:cubicBezTo>
                  <a:cubicBezTo>
                    <a:pt x="29588" y="50163"/>
                    <a:pt x="29766" y="50985"/>
                    <a:pt x="29957" y="51818"/>
                  </a:cubicBezTo>
                  <a:cubicBezTo>
                    <a:pt x="28671" y="50402"/>
                    <a:pt x="24397" y="46473"/>
                    <a:pt x="13157" y="44306"/>
                  </a:cubicBezTo>
                  <a:lnTo>
                    <a:pt x="13157" y="44306"/>
                  </a:lnTo>
                  <a:cubicBezTo>
                    <a:pt x="13371" y="44389"/>
                    <a:pt x="13729" y="44603"/>
                    <a:pt x="14205" y="44889"/>
                  </a:cubicBezTo>
                  <a:cubicBezTo>
                    <a:pt x="13931" y="44830"/>
                    <a:pt x="13788" y="44794"/>
                    <a:pt x="13788" y="44794"/>
                  </a:cubicBezTo>
                  <a:lnTo>
                    <a:pt x="13788" y="44794"/>
                  </a:lnTo>
                  <a:cubicBezTo>
                    <a:pt x="13788" y="44794"/>
                    <a:pt x="13967" y="44842"/>
                    <a:pt x="14288" y="44949"/>
                  </a:cubicBezTo>
                  <a:cubicBezTo>
                    <a:pt x="17562" y="46889"/>
                    <a:pt x="26016" y="52307"/>
                    <a:pt x="30064" y="52354"/>
                  </a:cubicBezTo>
                  <a:cubicBezTo>
                    <a:pt x="30338" y="53545"/>
                    <a:pt x="30576" y="54735"/>
                    <a:pt x="30790" y="55902"/>
                  </a:cubicBezTo>
                  <a:cubicBezTo>
                    <a:pt x="29540" y="54735"/>
                    <a:pt x="25313" y="51235"/>
                    <a:pt x="14348" y="48008"/>
                  </a:cubicBezTo>
                  <a:lnTo>
                    <a:pt x="14348" y="48008"/>
                  </a:lnTo>
                  <a:cubicBezTo>
                    <a:pt x="15515" y="48639"/>
                    <a:pt x="24635" y="56105"/>
                    <a:pt x="30612" y="56295"/>
                  </a:cubicBezTo>
                  <a:cubicBezTo>
                    <a:pt x="30622" y="56295"/>
                    <a:pt x="30630" y="56300"/>
                    <a:pt x="30636" y="56305"/>
                  </a:cubicBezTo>
                  <a:lnTo>
                    <a:pt x="30636" y="56305"/>
                  </a:lnTo>
                  <a:cubicBezTo>
                    <a:pt x="30636" y="56302"/>
                    <a:pt x="30635" y="56299"/>
                    <a:pt x="30635" y="56295"/>
                  </a:cubicBezTo>
                  <a:lnTo>
                    <a:pt x="30885" y="56295"/>
                  </a:lnTo>
                  <a:cubicBezTo>
                    <a:pt x="31124" y="57545"/>
                    <a:pt x="31326" y="58772"/>
                    <a:pt x="31540" y="59986"/>
                  </a:cubicBezTo>
                  <a:cubicBezTo>
                    <a:pt x="30350" y="58462"/>
                    <a:pt x="26194" y="54474"/>
                    <a:pt x="13276" y="51521"/>
                  </a:cubicBezTo>
                  <a:lnTo>
                    <a:pt x="13276" y="51521"/>
                  </a:lnTo>
                  <a:cubicBezTo>
                    <a:pt x="13371" y="51568"/>
                    <a:pt x="13489" y="51639"/>
                    <a:pt x="13630" y="51733"/>
                  </a:cubicBezTo>
                  <a:lnTo>
                    <a:pt x="13630" y="51733"/>
                  </a:lnTo>
                  <a:cubicBezTo>
                    <a:pt x="13629" y="51733"/>
                    <a:pt x="13628" y="51732"/>
                    <a:pt x="13626" y="51732"/>
                  </a:cubicBezTo>
                  <a:lnTo>
                    <a:pt x="13626" y="51732"/>
                  </a:lnTo>
                  <a:cubicBezTo>
                    <a:pt x="13629" y="51733"/>
                    <a:pt x="13631" y="51734"/>
                    <a:pt x="13633" y="51735"/>
                  </a:cubicBezTo>
                  <a:cubicBezTo>
                    <a:pt x="13632" y="51734"/>
                    <a:pt x="13631" y="51734"/>
                    <a:pt x="13630" y="51733"/>
                  </a:cubicBezTo>
                  <a:lnTo>
                    <a:pt x="13630" y="51733"/>
                  </a:lnTo>
                  <a:cubicBezTo>
                    <a:pt x="13642" y="51737"/>
                    <a:pt x="13655" y="51742"/>
                    <a:pt x="13669" y="51747"/>
                  </a:cubicBezTo>
                  <a:cubicBezTo>
                    <a:pt x="15669" y="53009"/>
                    <a:pt x="22908" y="58284"/>
                    <a:pt x="31647" y="60546"/>
                  </a:cubicBezTo>
                  <a:cubicBezTo>
                    <a:pt x="31778" y="61332"/>
                    <a:pt x="31898" y="62105"/>
                    <a:pt x="32005" y="62879"/>
                  </a:cubicBezTo>
                  <a:cubicBezTo>
                    <a:pt x="32064" y="63332"/>
                    <a:pt x="32124" y="63784"/>
                    <a:pt x="32183" y="64225"/>
                  </a:cubicBezTo>
                  <a:cubicBezTo>
                    <a:pt x="31076" y="62951"/>
                    <a:pt x="26849" y="59105"/>
                    <a:pt x="13729" y="56248"/>
                  </a:cubicBezTo>
                  <a:lnTo>
                    <a:pt x="13729" y="56248"/>
                  </a:lnTo>
                  <a:cubicBezTo>
                    <a:pt x="14919" y="56803"/>
                    <a:pt x="25720" y="64711"/>
                    <a:pt x="31719" y="64711"/>
                  </a:cubicBezTo>
                  <a:cubicBezTo>
                    <a:pt x="31898" y="64711"/>
                    <a:pt x="32073" y="64704"/>
                    <a:pt x="32243" y="64689"/>
                  </a:cubicBezTo>
                  <a:cubicBezTo>
                    <a:pt x="32398" y="65999"/>
                    <a:pt x="32552" y="67285"/>
                    <a:pt x="32671" y="68523"/>
                  </a:cubicBezTo>
                  <a:cubicBezTo>
                    <a:pt x="31076" y="67868"/>
                    <a:pt x="22015" y="62284"/>
                    <a:pt x="13848" y="61022"/>
                  </a:cubicBezTo>
                  <a:lnTo>
                    <a:pt x="13848" y="61022"/>
                  </a:lnTo>
                  <a:cubicBezTo>
                    <a:pt x="14480" y="61254"/>
                    <a:pt x="24678" y="69114"/>
                    <a:pt x="30609" y="69114"/>
                  </a:cubicBezTo>
                  <a:cubicBezTo>
                    <a:pt x="31383" y="69114"/>
                    <a:pt x="32085" y="68980"/>
                    <a:pt x="32683" y="68678"/>
                  </a:cubicBezTo>
                  <a:cubicBezTo>
                    <a:pt x="32695" y="68785"/>
                    <a:pt x="32695" y="68892"/>
                    <a:pt x="32719" y="68987"/>
                  </a:cubicBezTo>
                  <a:cubicBezTo>
                    <a:pt x="32838" y="70166"/>
                    <a:pt x="32910" y="71309"/>
                    <a:pt x="32969" y="72404"/>
                  </a:cubicBezTo>
                  <a:cubicBezTo>
                    <a:pt x="32076" y="71238"/>
                    <a:pt x="28326" y="68166"/>
                    <a:pt x="14860" y="65630"/>
                  </a:cubicBezTo>
                  <a:lnTo>
                    <a:pt x="14860" y="65630"/>
                  </a:lnTo>
                  <a:cubicBezTo>
                    <a:pt x="15884" y="66154"/>
                    <a:pt x="23551" y="72476"/>
                    <a:pt x="32981" y="72845"/>
                  </a:cubicBezTo>
                  <a:cubicBezTo>
                    <a:pt x="33017" y="73404"/>
                    <a:pt x="33041" y="73940"/>
                    <a:pt x="33052" y="74476"/>
                  </a:cubicBezTo>
                  <a:lnTo>
                    <a:pt x="33100" y="75726"/>
                  </a:lnTo>
                  <a:cubicBezTo>
                    <a:pt x="33112" y="76119"/>
                    <a:pt x="33112" y="76524"/>
                    <a:pt x="33112" y="76917"/>
                  </a:cubicBezTo>
                  <a:cubicBezTo>
                    <a:pt x="33136" y="77691"/>
                    <a:pt x="33136" y="78417"/>
                    <a:pt x="33136" y="79119"/>
                  </a:cubicBezTo>
                  <a:cubicBezTo>
                    <a:pt x="33136" y="79798"/>
                    <a:pt x="33112" y="80453"/>
                    <a:pt x="33100" y="81048"/>
                  </a:cubicBezTo>
                  <a:cubicBezTo>
                    <a:pt x="33076" y="81644"/>
                    <a:pt x="33052" y="82191"/>
                    <a:pt x="33029" y="82703"/>
                  </a:cubicBezTo>
                  <a:cubicBezTo>
                    <a:pt x="32921" y="84692"/>
                    <a:pt x="32838" y="85823"/>
                    <a:pt x="32838" y="85823"/>
                  </a:cubicBezTo>
                  <a:cubicBezTo>
                    <a:pt x="32838" y="85823"/>
                    <a:pt x="32981" y="84668"/>
                    <a:pt x="33160" y="82656"/>
                  </a:cubicBezTo>
                  <a:cubicBezTo>
                    <a:pt x="33207" y="82156"/>
                    <a:pt x="33255" y="81596"/>
                    <a:pt x="33291" y="80989"/>
                  </a:cubicBezTo>
                  <a:cubicBezTo>
                    <a:pt x="33326" y="80381"/>
                    <a:pt x="33350" y="79739"/>
                    <a:pt x="33386" y="79036"/>
                  </a:cubicBezTo>
                  <a:cubicBezTo>
                    <a:pt x="33433" y="77655"/>
                    <a:pt x="33493" y="76083"/>
                    <a:pt x="33445" y="74381"/>
                  </a:cubicBezTo>
                  <a:cubicBezTo>
                    <a:pt x="33445" y="74095"/>
                    <a:pt x="33433" y="73797"/>
                    <a:pt x="33410" y="73500"/>
                  </a:cubicBezTo>
                  <a:cubicBezTo>
                    <a:pt x="43042" y="66832"/>
                    <a:pt x="50293" y="54307"/>
                    <a:pt x="50459" y="54069"/>
                  </a:cubicBezTo>
                  <a:lnTo>
                    <a:pt x="50459" y="54069"/>
                  </a:lnTo>
                  <a:cubicBezTo>
                    <a:pt x="41934" y="62689"/>
                    <a:pt x="37839" y="66523"/>
                    <a:pt x="35648" y="69392"/>
                  </a:cubicBezTo>
                  <a:cubicBezTo>
                    <a:pt x="34279" y="71107"/>
                    <a:pt x="33683" y="72416"/>
                    <a:pt x="33445" y="73107"/>
                  </a:cubicBezTo>
                  <a:cubicBezTo>
                    <a:pt x="33398" y="71761"/>
                    <a:pt x="33338" y="70345"/>
                    <a:pt x="33231" y="68892"/>
                  </a:cubicBezTo>
                  <a:cubicBezTo>
                    <a:pt x="38767" y="68475"/>
                    <a:pt x="50328" y="50330"/>
                    <a:pt x="50233" y="50044"/>
                  </a:cubicBezTo>
                  <a:lnTo>
                    <a:pt x="50233" y="50044"/>
                  </a:lnTo>
                  <a:cubicBezTo>
                    <a:pt x="41887" y="58069"/>
                    <a:pt x="34481" y="67058"/>
                    <a:pt x="33219" y="68642"/>
                  </a:cubicBezTo>
                  <a:cubicBezTo>
                    <a:pt x="33148" y="67582"/>
                    <a:pt x="33041" y="66499"/>
                    <a:pt x="32933" y="65380"/>
                  </a:cubicBezTo>
                  <a:cubicBezTo>
                    <a:pt x="38910" y="62784"/>
                    <a:pt x="48769" y="47473"/>
                    <a:pt x="48697" y="47306"/>
                  </a:cubicBezTo>
                  <a:lnTo>
                    <a:pt x="48697" y="47306"/>
                  </a:lnTo>
                  <a:cubicBezTo>
                    <a:pt x="41006" y="54569"/>
                    <a:pt x="37148" y="58343"/>
                    <a:pt x="35065" y="61153"/>
                  </a:cubicBezTo>
                  <a:cubicBezTo>
                    <a:pt x="33743" y="62879"/>
                    <a:pt x="33148" y="64201"/>
                    <a:pt x="32874" y="64915"/>
                  </a:cubicBezTo>
                  <a:cubicBezTo>
                    <a:pt x="32802" y="64201"/>
                    <a:pt x="32719" y="63475"/>
                    <a:pt x="32612" y="62725"/>
                  </a:cubicBezTo>
                  <a:cubicBezTo>
                    <a:pt x="32552" y="62248"/>
                    <a:pt x="32481" y="61772"/>
                    <a:pt x="32398" y="61284"/>
                  </a:cubicBezTo>
                  <a:cubicBezTo>
                    <a:pt x="41268" y="54366"/>
                    <a:pt x="46923" y="44068"/>
                    <a:pt x="47066" y="43877"/>
                  </a:cubicBezTo>
                  <a:lnTo>
                    <a:pt x="47066" y="43877"/>
                  </a:lnTo>
                  <a:cubicBezTo>
                    <a:pt x="39577" y="50699"/>
                    <a:pt x="35993" y="54414"/>
                    <a:pt x="34148" y="57176"/>
                  </a:cubicBezTo>
                  <a:cubicBezTo>
                    <a:pt x="32993" y="58831"/>
                    <a:pt x="32540" y="60105"/>
                    <a:pt x="32338" y="60808"/>
                  </a:cubicBezTo>
                  <a:cubicBezTo>
                    <a:pt x="32148" y="59450"/>
                    <a:pt x="31921" y="58057"/>
                    <a:pt x="31659" y="56652"/>
                  </a:cubicBezTo>
                  <a:cubicBezTo>
                    <a:pt x="37735" y="54263"/>
                    <a:pt x="44273" y="42043"/>
                    <a:pt x="44209" y="42043"/>
                  </a:cubicBezTo>
                  <a:lnTo>
                    <a:pt x="44209" y="42043"/>
                  </a:lnTo>
                  <a:cubicBezTo>
                    <a:pt x="44209" y="42043"/>
                    <a:pt x="44209" y="42043"/>
                    <a:pt x="44209" y="42043"/>
                  </a:cubicBezTo>
                  <a:cubicBezTo>
                    <a:pt x="34469" y="50795"/>
                    <a:pt x="32124" y="55093"/>
                    <a:pt x="31612" y="56343"/>
                  </a:cubicBezTo>
                  <a:cubicBezTo>
                    <a:pt x="31600" y="56271"/>
                    <a:pt x="31588" y="56176"/>
                    <a:pt x="31564" y="56105"/>
                  </a:cubicBezTo>
                  <a:cubicBezTo>
                    <a:pt x="31350" y="54926"/>
                    <a:pt x="31112" y="53735"/>
                    <a:pt x="30838" y="52533"/>
                  </a:cubicBezTo>
                  <a:cubicBezTo>
                    <a:pt x="35660" y="51164"/>
                    <a:pt x="43685" y="38876"/>
                    <a:pt x="43613" y="38793"/>
                  </a:cubicBezTo>
                  <a:lnTo>
                    <a:pt x="43613" y="38793"/>
                  </a:lnTo>
                  <a:cubicBezTo>
                    <a:pt x="33100" y="46437"/>
                    <a:pt x="31147" y="50866"/>
                    <a:pt x="30755" y="52188"/>
                  </a:cubicBezTo>
                  <a:cubicBezTo>
                    <a:pt x="30540" y="51211"/>
                    <a:pt x="30302" y="50211"/>
                    <a:pt x="30064" y="49211"/>
                  </a:cubicBezTo>
                  <a:cubicBezTo>
                    <a:pt x="30016" y="49020"/>
                    <a:pt x="29957" y="48818"/>
                    <a:pt x="29921" y="48616"/>
                  </a:cubicBezTo>
                  <a:cubicBezTo>
                    <a:pt x="34505" y="47508"/>
                    <a:pt x="42566" y="35257"/>
                    <a:pt x="42494" y="35162"/>
                  </a:cubicBezTo>
                  <a:lnTo>
                    <a:pt x="42494" y="35162"/>
                  </a:lnTo>
                  <a:cubicBezTo>
                    <a:pt x="31588" y="43055"/>
                    <a:pt x="30064" y="46949"/>
                    <a:pt x="29814" y="48223"/>
                  </a:cubicBezTo>
                  <a:cubicBezTo>
                    <a:pt x="29600" y="47389"/>
                    <a:pt x="29397" y="46556"/>
                    <a:pt x="29171" y="45734"/>
                  </a:cubicBezTo>
                  <a:cubicBezTo>
                    <a:pt x="29111" y="45520"/>
                    <a:pt x="29052" y="45306"/>
                    <a:pt x="28992" y="45091"/>
                  </a:cubicBezTo>
                  <a:cubicBezTo>
                    <a:pt x="34088" y="41996"/>
                    <a:pt x="40422" y="31459"/>
                    <a:pt x="40351" y="31447"/>
                  </a:cubicBezTo>
                  <a:lnTo>
                    <a:pt x="40351" y="31447"/>
                  </a:lnTo>
                  <a:cubicBezTo>
                    <a:pt x="31112" y="37829"/>
                    <a:pt x="29266" y="42889"/>
                    <a:pt x="28861" y="44615"/>
                  </a:cubicBezTo>
                  <a:lnTo>
                    <a:pt x="28195" y="42246"/>
                  </a:lnTo>
                  <a:cubicBezTo>
                    <a:pt x="27968" y="41460"/>
                    <a:pt x="27730" y="40686"/>
                    <a:pt x="27492" y="39912"/>
                  </a:cubicBezTo>
                  <a:cubicBezTo>
                    <a:pt x="27492" y="39912"/>
                    <a:pt x="27492" y="39900"/>
                    <a:pt x="27504" y="39900"/>
                  </a:cubicBezTo>
                  <a:cubicBezTo>
                    <a:pt x="32784" y="37807"/>
                    <a:pt x="38481" y="27387"/>
                    <a:pt x="38399" y="27387"/>
                  </a:cubicBezTo>
                  <a:lnTo>
                    <a:pt x="38399" y="27387"/>
                  </a:lnTo>
                  <a:cubicBezTo>
                    <a:pt x="38399" y="27387"/>
                    <a:pt x="38398" y="27387"/>
                    <a:pt x="38398" y="27387"/>
                  </a:cubicBezTo>
                  <a:cubicBezTo>
                    <a:pt x="30100" y="32602"/>
                    <a:pt x="27885" y="37769"/>
                    <a:pt x="27349" y="39448"/>
                  </a:cubicBezTo>
                  <a:cubicBezTo>
                    <a:pt x="26945" y="38198"/>
                    <a:pt x="26540" y="36971"/>
                    <a:pt x="26123" y="35745"/>
                  </a:cubicBezTo>
                  <a:cubicBezTo>
                    <a:pt x="32167" y="32580"/>
                    <a:pt x="36963" y="23470"/>
                    <a:pt x="36910" y="23470"/>
                  </a:cubicBezTo>
                  <a:lnTo>
                    <a:pt x="36910" y="23470"/>
                  </a:lnTo>
                  <a:cubicBezTo>
                    <a:pt x="36910" y="23470"/>
                    <a:pt x="36910" y="23470"/>
                    <a:pt x="36910" y="23470"/>
                  </a:cubicBezTo>
                  <a:cubicBezTo>
                    <a:pt x="28385" y="28851"/>
                    <a:pt x="26433" y="33888"/>
                    <a:pt x="26004" y="35400"/>
                  </a:cubicBezTo>
                  <a:cubicBezTo>
                    <a:pt x="25623" y="34257"/>
                    <a:pt x="25194" y="33126"/>
                    <a:pt x="24789" y="32030"/>
                  </a:cubicBezTo>
                  <a:cubicBezTo>
                    <a:pt x="30937" y="28083"/>
                    <a:pt x="34543" y="19112"/>
                    <a:pt x="34493" y="19112"/>
                  </a:cubicBezTo>
                  <a:lnTo>
                    <a:pt x="34493" y="19112"/>
                  </a:lnTo>
                  <a:cubicBezTo>
                    <a:pt x="34493" y="19112"/>
                    <a:pt x="34493" y="19112"/>
                    <a:pt x="34493" y="19112"/>
                  </a:cubicBezTo>
                  <a:cubicBezTo>
                    <a:pt x="26849" y="25041"/>
                    <a:pt x="25040" y="29911"/>
                    <a:pt x="24623" y="31578"/>
                  </a:cubicBezTo>
                  <a:cubicBezTo>
                    <a:pt x="24301" y="30744"/>
                    <a:pt x="23980" y="29923"/>
                    <a:pt x="23670" y="29137"/>
                  </a:cubicBezTo>
                  <a:cubicBezTo>
                    <a:pt x="23563" y="28887"/>
                    <a:pt x="23468" y="28649"/>
                    <a:pt x="23373" y="28411"/>
                  </a:cubicBezTo>
                  <a:cubicBezTo>
                    <a:pt x="27773" y="26044"/>
                    <a:pt x="30998" y="14814"/>
                    <a:pt x="30898" y="14814"/>
                  </a:cubicBezTo>
                  <a:lnTo>
                    <a:pt x="30898" y="14814"/>
                  </a:lnTo>
                  <a:cubicBezTo>
                    <a:pt x="30898" y="14814"/>
                    <a:pt x="30898" y="14814"/>
                    <a:pt x="30897" y="14814"/>
                  </a:cubicBezTo>
                  <a:cubicBezTo>
                    <a:pt x="24004" y="21303"/>
                    <a:pt x="23254" y="26446"/>
                    <a:pt x="23194" y="28006"/>
                  </a:cubicBezTo>
                  <a:cubicBezTo>
                    <a:pt x="22658" y="26708"/>
                    <a:pt x="22134" y="25470"/>
                    <a:pt x="21611" y="24315"/>
                  </a:cubicBezTo>
                  <a:cubicBezTo>
                    <a:pt x="21622" y="24303"/>
                    <a:pt x="21658" y="24279"/>
                    <a:pt x="21670" y="24267"/>
                  </a:cubicBezTo>
                  <a:lnTo>
                    <a:pt x="21670" y="24267"/>
                  </a:lnTo>
                  <a:cubicBezTo>
                    <a:pt x="21658" y="24327"/>
                    <a:pt x="21658" y="24363"/>
                    <a:pt x="21658" y="24363"/>
                  </a:cubicBezTo>
                  <a:cubicBezTo>
                    <a:pt x="21658" y="24363"/>
                    <a:pt x="21670" y="24327"/>
                    <a:pt x="21682" y="24267"/>
                  </a:cubicBezTo>
                  <a:cubicBezTo>
                    <a:pt x="27620" y="20150"/>
                    <a:pt x="28158" y="9194"/>
                    <a:pt x="28076" y="9194"/>
                  </a:cubicBezTo>
                  <a:lnTo>
                    <a:pt x="28076" y="9194"/>
                  </a:lnTo>
                  <a:cubicBezTo>
                    <a:pt x="28076" y="9194"/>
                    <a:pt x="28076" y="9194"/>
                    <a:pt x="28076" y="9194"/>
                  </a:cubicBezTo>
                  <a:cubicBezTo>
                    <a:pt x="22337" y="17695"/>
                    <a:pt x="21611" y="22993"/>
                    <a:pt x="21539" y="24136"/>
                  </a:cubicBezTo>
                  <a:cubicBezTo>
                    <a:pt x="21444" y="23958"/>
                    <a:pt x="21372" y="23767"/>
                    <a:pt x="21289" y="23589"/>
                  </a:cubicBezTo>
                  <a:cubicBezTo>
                    <a:pt x="20753" y="22410"/>
                    <a:pt x="20229" y="21339"/>
                    <a:pt x="19717" y="20338"/>
                  </a:cubicBezTo>
                  <a:cubicBezTo>
                    <a:pt x="19503" y="19898"/>
                    <a:pt x="19277" y="19457"/>
                    <a:pt x="19063" y="19064"/>
                  </a:cubicBezTo>
                  <a:cubicBezTo>
                    <a:pt x="18682" y="18338"/>
                    <a:pt x="18312" y="17659"/>
                    <a:pt x="17979" y="17052"/>
                  </a:cubicBezTo>
                  <a:cubicBezTo>
                    <a:pt x="22321" y="9619"/>
                    <a:pt x="17684" y="0"/>
                    <a:pt x="17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9960750" y="4411100"/>
              <a:ext cx="423300" cy="246775"/>
            </a:xfrm>
            <a:custGeom>
              <a:avLst/>
              <a:gdLst/>
              <a:ahLst/>
              <a:cxnLst/>
              <a:rect l="l" t="t" r="r" b="b"/>
              <a:pathLst>
                <a:path w="16932" h="9871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131"/>
                    <a:pt x="6930" y="3346"/>
                    <a:pt x="15503" y="8930"/>
                  </a:cubicBezTo>
                  <a:lnTo>
                    <a:pt x="15860" y="9239"/>
                  </a:lnTo>
                  <a:cubicBezTo>
                    <a:pt x="15860" y="9239"/>
                    <a:pt x="15777" y="9156"/>
                    <a:pt x="15610" y="9001"/>
                  </a:cubicBezTo>
                  <a:lnTo>
                    <a:pt x="15610" y="9001"/>
                  </a:lnTo>
                  <a:cubicBezTo>
                    <a:pt x="16038" y="9287"/>
                    <a:pt x="16491" y="9573"/>
                    <a:pt x="16931" y="9870"/>
                  </a:cubicBezTo>
                  <a:cubicBezTo>
                    <a:pt x="16896" y="9763"/>
                    <a:pt x="16384" y="8823"/>
                    <a:pt x="14181" y="6322"/>
                  </a:cubicBezTo>
                  <a:cubicBezTo>
                    <a:pt x="11931" y="4084"/>
                    <a:pt x="7978" y="2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32"/>
          <p:cNvGrpSpPr/>
          <p:nvPr/>
        </p:nvGrpSpPr>
        <p:grpSpPr>
          <a:xfrm rot="-2457797">
            <a:off x="8756174" y="3132813"/>
            <a:ext cx="465293" cy="1165640"/>
            <a:chOff x="4426125" y="1176475"/>
            <a:chExt cx="276550" cy="682075"/>
          </a:xfrm>
        </p:grpSpPr>
        <p:sp>
          <p:nvSpPr>
            <p:cNvPr id="366" name="Google Shape;366;p32"/>
            <p:cNvSpPr/>
            <p:nvPr/>
          </p:nvSpPr>
          <p:spPr>
            <a:xfrm>
              <a:off x="4426125" y="1176475"/>
              <a:ext cx="276550" cy="601475"/>
            </a:xfrm>
            <a:custGeom>
              <a:avLst/>
              <a:gdLst/>
              <a:ahLst/>
              <a:cxnLst/>
              <a:rect l="l" t="t" r="r" b="b"/>
              <a:pathLst>
                <a:path w="11062" h="24059" extrusionOk="0">
                  <a:moveTo>
                    <a:pt x="6978" y="0"/>
                  </a:moveTo>
                  <a:lnTo>
                    <a:pt x="6978" y="0"/>
                  </a:lnTo>
                  <a:cubicBezTo>
                    <a:pt x="7085" y="1750"/>
                    <a:pt x="6014" y="3393"/>
                    <a:pt x="4704" y="4536"/>
                  </a:cubicBezTo>
                  <a:cubicBezTo>
                    <a:pt x="4180" y="5001"/>
                    <a:pt x="3609" y="5394"/>
                    <a:pt x="3204" y="5965"/>
                  </a:cubicBezTo>
                  <a:cubicBezTo>
                    <a:pt x="2799" y="6525"/>
                    <a:pt x="2597" y="7299"/>
                    <a:pt x="2894" y="7930"/>
                  </a:cubicBezTo>
                  <a:cubicBezTo>
                    <a:pt x="3216" y="8584"/>
                    <a:pt x="4061" y="9144"/>
                    <a:pt x="3763" y="9823"/>
                  </a:cubicBezTo>
                  <a:cubicBezTo>
                    <a:pt x="3692" y="9978"/>
                    <a:pt x="3561" y="10120"/>
                    <a:pt x="3406" y="10239"/>
                  </a:cubicBezTo>
                  <a:cubicBezTo>
                    <a:pt x="2537" y="10966"/>
                    <a:pt x="1358" y="11621"/>
                    <a:pt x="1239" y="12764"/>
                  </a:cubicBezTo>
                  <a:cubicBezTo>
                    <a:pt x="1120" y="14002"/>
                    <a:pt x="2335" y="15038"/>
                    <a:pt x="2251" y="16276"/>
                  </a:cubicBezTo>
                  <a:cubicBezTo>
                    <a:pt x="2144" y="17824"/>
                    <a:pt x="96" y="18693"/>
                    <a:pt x="37" y="20241"/>
                  </a:cubicBezTo>
                  <a:cubicBezTo>
                    <a:pt x="1" y="20729"/>
                    <a:pt x="191" y="21205"/>
                    <a:pt x="430" y="21634"/>
                  </a:cubicBezTo>
                  <a:cubicBezTo>
                    <a:pt x="942" y="22574"/>
                    <a:pt x="1644" y="23396"/>
                    <a:pt x="2477" y="24051"/>
                  </a:cubicBezTo>
                  <a:lnTo>
                    <a:pt x="2442" y="24003"/>
                  </a:lnTo>
                  <a:lnTo>
                    <a:pt x="2442" y="24003"/>
                  </a:lnTo>
                  <a:cubicBezTo>
                    <a:pt x="2756" y="24040"/>
                    <a:pt x="3072" y="24058"/>
                    <a:pt x="3388" y="24058"/>
                  </a:cubicBezTo>
                  <a:cubicBezTo>
                    <a:pt x="4103" y="24058"/>
                    <a:pt x="4816" y="23963"/>
                    <a:pt x="5502" y="23765"/>
                  </a:cubicBezTo>
                  <a:cubicBezTo>
                    <a:pt x="6383" y="23527"/>
                    <a:pt x="7264" y="23098"/>
                    <a:pt x="7788" y="22336"/>
                  </a:cubicBezTo>
                  <a:cubicBezTo>
                    <a:pt x="8347" y="21491"/>
                    <a:pt x="8395" y="20372"/>
                    <a:pt x="8228" y="19360"/>
                  </a:cubicBezTo>
                  <a:cubicBezTo>
                    <a:pt x="8097" y="18455"/>
                    <a:pt x="7847" y="17419"/>
                    <a:pt x="8359" y="16681"/>
                  </a:cubicBezTo>
                  <a:cubicBezTo>
                    <a:pt x="8681" y="16228"/>
                    <a:pt x="9216" y="15990"/>
                    <a:pt x="9633" y="15657"/>
                  </a:cubicBezTo>
                  <a:cubicBezTo>
                    <a:pt x="10824" y="14680"/>
                    <a:pt x="11062" y="12716"/>
                    <a:pt x="10145" y="11490"/>
                  </a:cubicBezTo>
                  <a:cubicBezTo>
                    <a:pt x="9716" y="10918"/>
                    <a:pt x="9062" y="10418"/>
                    <a:pt x="9050" y="9704"/>
                  </a:cubicBezTo>
                  <a:cubicBezTo>
                    <a:pt x="9038" y="9180"/>
                    <a:pt x="9395" y="8715"/>
                    <a:pt x="9574" y="8227"/>
                  </a:cubicBezTo>
                  <a:cubicBezTo>
                    <a:pt x="10109" y="6787"/>
                    <a:pt x="9157" y="5251"/>
                    <a:pt x="8442" y="3882"/>
                  </a:cubicBezTo>
                  <a:cubicBezTo>
                    <a:pt x="7800" y="2655"/>
                    <a:pt x="7311" y="1346"/>
                    <a:pt x="6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4515725" y="1313375"/>
              <a:ext cx="77425" cy="101525"/>
            </a:xfrm>
            <a:custGeom>
              <a:avLst/>
              <a:gdLst/>
              <a:ahLst/>
              <a:cxnLst/>
              <a:rect l="l" t="t" r="r" b="b"/>
              <a:pathLst>
                <a:path w="3097" h="4061" extrusionOk="0">
                  <a:moveTo>
                    <a:pt x="60" y="1"/>
                  </a:moveTo>
                  <a:lnTo>
                    <a:pt x="1" y="60"/>
                  </a:lnTo>
                  <a:cubicBezTo>
                    <a:pt x="263" y="620"/>
                    <a:pt x="560" y="1168"/>
                    <a:pt x="918" y="1692"/>
                  </a:cubicBezTo>
                  <a:cubicBezTo>
                    <a:pt x="1191" y="2120"/>
                    <a:pt x="1513" y="2537"/>
                    <a:pt x="1846" y="2930"/>
                  </a:cubicBezTo>
                  <a:cubicBezTo>
                    <a:pt x="2203" y="3335"/>
                    <a:pt x="2584" y="3751"/>
                    <a:pt x="3013" y="4061"/>
                  </a:cubicBezTo>
                  <a:cubicBezTo>
                    <a:pt x="3073" y="4061"/>
                    <a:pt x="3096" y="4013"/>
                    <a:pt x="3073" y="4001"/>
                  </a:cubicBezTo>
                  <a:cubicBezTo>
                    <a:pt x="2715" y="3609"/>
                    <a:pt x="2311" y="3287"/>
                    <a:pt x="1953" y="2882"/>
                  </a:cubicBezTo>
                  <a:cubicBezTo>
                    <a:pt x="1596" y="2477"/>
                    <a:pt x="1275" y="2049"/>
                    <a:pt x="977" y="1608"/>
                  </a:cubicBezTo>
                  <a:cubicBezTo>
                    <a:pt x="632" y="1096"/>
                    <a:pt x="334" y="549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4451725" y="1214200"/>
              <a:ext cx="241125" cy="644350"/>
            </a:xfrm>
            <a:custGeom>
              <a:avLst/>
              <a:gdLst/>
              <a:ahLst/>
              <a:cxnLst/>
              <a:rect l="l" t="t" r="r" b="b"/>
              <a:pathLst>
                <a:path w="9645" h="25774" extrusionOk="0">
                  <a:moveTo>
                    <a:pt x="6139" y="0"/>
                  </a:moveTo>
                  <a:cubicBezTo>
                    <a:pt x="6124" y="0"/>
                    <a:pt x="6109" y="9"/>
                    <a:pt x="6109" y="27"/>
                  </a:cubicBezTo>
                  <a:cubicBezTo>
                    <a:pt x="6073" y="1968"/>
                    <a:pt x="5990" y="3897"/>
                    <a:pt x="5835" y="5837"/>
                  </a:cubicBezTo>
                  <a:cubicBezTo>
                    <a:pt x="5644" y="5563"/>
                    <a:pt x="5454" y="5313"/>
                    <a:pt x="5275" y="5051"/>
                  </a:cubicBezTo>
                  <a:cubicBezTo>
                    <a:pt x="5037" y="4694"/>
                    <a:pt x="4823" y="4313"/>
                    <a:pt x="4632" y="3932"/>
                  </a:cubicBezTo>
                  <a:cubicBezTo>
                    <a:pt x="4418" y="3516"/>
                    <a:pt x="4228" y="3087"/>
                    <a:pt x="4061" y="2646"/>
                  </a:cubicBezTo>
                  <a:lnTo>
                    <a:pt x="4001" y="2706"/>
                  </a:lnTo>
                  <a:cubicBezTo>
                    <a:pt x="4156" y="3123"/>
                    <a:pt x="4335" y="3539"/>
                    <a:pt x="4537" y="3944"/>
                  </a:cubicBezTo>
                  <a:cubicBezTo>
                    <a:pt x="4894" y="4647"/>
                    <a:pt x="5311" y="5409"/>
                    <a:pt x="5835" y="5980"/>
                  </a:cubicBezTo>
                  <a:cubicBezTo>
                    <a:pt x="5811" y="6361"/>
                    <a:pt x="5775" y="6718"/>
                    <a:pt x="5728" y="7087"/>
                  </a:cubicBezTo>
                  <a:cubicBezTo>
                    <a:pt x="5716" y="7099"/>
                    <a:pt x="5716" y="7111"/>
                    <a:pt x="5728" y="7111"/>
                  </a:cubicBezTo>
                  <a:cubicBezTo>
                    <a:pt x="5633" y="8171"/>
                    <a:pt x="5513" y="9231"/>
                    <a:pt x="5359" y="10290"/>
                  </a:cubicBezTo>
                  <a:cubicBezTo>
                    <a:pt x="5216" y="11326"/>
                    <a:pt x="5037" y="12374"/>
                    <a:pt x="4835" y="13398"/>
                  </a:cubicBezTo>
                  <a:cubicBezTo>
                    <a:pt x="4525" y="13041"/>
                    <a:pt x="4085" y="12790"/>
                    <a:pt x="3728" y="12493"/>
                  </a:cubicBezTo>
                  <a:cubicBezTo>
                    <a:pt x="3335" y="12183"/>
                    <a:pt x="2954" y="11850"/>
                    <a:pt x="2596" y="11505"/>
                  </a:cubicBezTo>
                  <a:cubicBezTo>
                    <a:pt x="2025" y="10993"/>
                    <a:pt x="1501" y="10409"/>
                    <a:pt x="1061" y="9778"/>
                  </a:cubicBezTo>
                  <a:lnTo>
                    <a:pt x="1049" y="9802"/>
                  </a:lnTo>
                  <a:lnTo>
                    <a:pt x="1013" y="9826"/>
                  </a:lnTo>
                  <a:cubicBezTo>
                    <a:pt x="1442" y="10445"/>
                    <a:pt x="1954" y="11016"/>
                    <a:pt x="2501" y="11552"/>
                  </a:cubicBezTo>
                  <a:cubicBezTo>
                    <a:pt x="2870" y="11909"/>
                    <a:pt x="3263" y="12231"/>
                    <a:pt x="3668" y="12564"/>
                  </a:cubicBezTo>
                  <a:cubicBezTo>
                    <a:pt x="4037" y="12862"/>
                    <a:pt x="4418" y="13255"/>
                    <a:pt x="4859" y="13457"/>
                  </a:cubicBezTo>
                  <a:cubicBezTo>
                    <a:pt x="4418" y="15767"/>
                    <a:pt x="3870" y="18041"/>
                    <a:pt x="3216" y="20291"/>
                  </a:cubicBezTo>
                  <a:cubicBezTo>
                    <a:pt x="3168" y="20422"/>
                    <a:pt x="3144" y="20541"/>
                    <a:pt x="3097" y="20672"/>
                  </a:cubicBezTo>
                  <a:cubicBezTo>
                    <a:pt x="2930" y="20470"/>
                    <a:pt x="2727" y="20303"/>
                    <a:pt x="2549" y="20125"/>
                  </a:cubicBezTo>
                  <a:cubicBezTo>
                    <a:pt x="2370" y="19946"/>
                    <a:pt x="2192" y="19768"/>
                    <a:pt x="2025" y="19577"/>
                  </a:cubicBezTo>
                  <a:cubicBezTo>
                    <a:pt x="1656" y="19160"/>
                    <a:pt x="1299" y="18708"/>
                    <a:pt x="965" y="18255"/>
                  </a:cubicBezTo>
                  <a:cubicBezTo>
                    <a:pt x="644" y="17791"/>
                    <a:pt x="346" y="17327"/>
                    <a:pt x="60" y="16839"/>
                  </a:cubicBezTo>
                  <a:cubicBezTo>
                    <a:pt x="49" y="16850"/>
                    <a:pt x="37" y="16850"/>
                    <a:pt x="37" y="16862"/>
                  </a:cubicBezTo>
                  <a:cubicBezTo>
                    <a:pt x="13" y="16862"/>
                    <a:pt x="13" y="16886"/>
                    <a:pt x="1" y="16886"/>
                  </a:cubicBezTo>
                  <a:cubicBezTo>
                    <a:pt x="299" y="17398"/>
                    <a:pt x="608" y="17910"/>
                    <a:pt x="965" y="18386"/>
                  </a:cubicBezTo>
                  <a:cubicBezTo>
                    <a:pt x="1263" y="18803"/>
                    <a:pt x="1596" y="19208"/>
                    <a:pt x="1942" y="19589"/>
                  </a:cubicBezTo>
                  <a:cubicBezTo>
                    <a:pt x="2275" y="19970"/>
                    <a:pt x="2632" y="20434"/>
                    <a:pt x="3073" y="20708"/>
                  </a:cubicBezTo>
                  <a:lnTo>
                    <a:pt x="3085" y="20708"/>
                  </a:lnTo>
                  <a:cubicBezTo>
                    <a:pt x="2573" y="22387"/>
                    <a:pt x="2013" y="24054"/>
                    <a:pt x="1418" y="25721"/>
                  </a:cubicBezTo>
                  <a:cubicBezTo>
                    <a:pt x="1411" y="25755"/>
                    <a:pt x="1436" y="25774"/>
                    <a:pt x="1461" y="25774"/>
                  </a:cubicBezTo>
                  <a:cubicBezTo>
                    <a:pt x="1479" y="25774"/>
                    <a:pt x="1496" y="25764"/>
                    <a:pt x="1501" y="25744"/>
                  </a:cubicBezTo>
                  <a:cubicBezTo>
                    <a:pt x="2251" y="23899"/>
                    <a:pt x="2870" y="22018"/>
                    <a:pt x="3430" y="20113"/>
                  </a:cubicBezTo>
                  <a:cubicBezTo>
                    <a:pt x="4275" y="19815"/>
                    <a:pt x="5061" y="19315"/>
                    <a:pt x="5811" y="18803"/>
                  </a:cubicBezTo>
                  <a:cubicBezTo>
                    <a:pt x="6168" y="18541"/>
                    <a:pt x="6526" y="18279"/>
                    <a:pt x="6847" y="17982"/>
                  </a:cubicBezTo>
                  <a:cubicBezTo>
                    <a:pt x="6954" y="17886"/>
                    <a:pt x="7073" y="17791"/>
                    <a:pt x="7180" y="17696"/>
                  </a:cubicBezTo>
                  <a:cubicBezTo>
                    <a:pt x="7180" y="17648"/>
                    <a:pt x="7157" y="17624"/>
                    <a:pt x="7157" y="17577"/>
                  </a:cubicBezTo>
                  <a:cubicBezTo>
                    <a:pt x="7037" y="17684"/>
                    <a:pt x="6942" y="17803"/>
                    <a:pt x="6823" y="17910"/>
                  </a:cubicBezTo>
                  <a:cubicBezTo>
                    <a:pt x="6466" y="18220"/>
                    <a:pt x="6085" y="18517"/>
                    <a:pt x="5692" y="18779"/>
                  </a:cubicBezTo>
                  <a:cubicBezTo>
                    <a:pt x="4978" y="19291"/>
                    <a:pt x="4216" y="19660"/>
                    <a:pt x="3442" y="20053"/>
                  </a:cubicBezTo>
                  <a:cubicBezTo>
                    <a:pt x="3823" y="18684"/>
                    <a:pt x="4180" y="17315"/>
                    <a:pt x="4478" y="15922"/>
                  </a:cubicBezTo>
                  <a:lnTo>
                    <a:pt x="4656" y="15124"/>
                  </a:lnTo>
                  <a:cubicBezTo>
                    <a:pt x="5787" y="14636"/>
                    <a:pt x="6847" y="14005"/>
                    <a:pt x="7811" y="13243"/>
                  </a:cubicBezTo>
                  <a:cubicBezTo>
                    <a:pt x="8311" y="12862"/>
                    <a:pt x="8764" y="12445"/>
                    <a:pt x="9216" y="11993"/>
                  </a:cubicBezTo>
                  <a:cubicBezTo>
                    <a:pt x="9359" y="11850"/>
                    <a:pt x="9502" y="11695"/>
                    <a:pt x="9645" y="11552"/>
                  </a:cubicBezTo>
                  <a:lnTo>
                    <a:pt x="9645" y="11528"/>
                  </a:lnTo>
                  <a:lnTo>
                    <a:pt x="9645" y="11374"/>
                  </a:lnTo>
                  <a:cubicBezTo>
                    <a:pt x="9502" y="11552"/>
                    <a:pt x="9335" y="11731"/>
                    <a:pt x="9169" y="11898"/>
                  </a:cubicBezTo>
                  <a:cubicBezTo>
                    <a:pt x="8740" y="12338"/>
                    <a:pt x="8276" y="12755"/>
                    <a:pt x="7788" y="13148"/>
                  </a:cubicBezTo>
                  <a:cubicBezTo>
                    <a:pt x="6835" y="13910"/>
                    <a:pt x="5775" y="14541"/>
                    <a:pt x="4668" y="15053"/>
                  </a:cubicBezTo>
                  <a:cubicBezTo>
                    <a:pt x="4823" y="14279"/>
                    <a:pt x="4978" y="13517"/>
                    <a:pt x="5109" y="12743"/>
                  </a:cubicBezTo>
                  <a:cubicBezTo>
                    <a:pt x="5823" y="12243"/>
                    <a:pt x="6514" y="11659"/>
                    <a:pt x="7121" y="11028"/>
                  </a:cubicBezTo>
                  <a:cubicBezTo>
                    <a:pt x="7442" y="10707"/>
                    <a:pt x="7752" y="10362"/>
                    <a:pt x="8050" y="10004"/>
                  </a:cubicBezTo>
                  <a:cubicBezTo>
                    <a:pt x="8216" y="9814"/>
                    <a:pt x="8395" y="9600"/>
                    <a:pt x="8561" y="9385"/>
                  </a:cubicBezTo>
                  <a:cubicBezTo>
                    <a:pt x="8538" y="9338"/>
                    <a:pt x="8514" y="9302"/>
                    <a:pt x="8490" y="9266"/>
                  </a:cubicBezTo>
                  <a:cubicBezTo>
                    <a:pt x="8323" y="9469"/>
                    <a:pt x="8180" y="9695"/>
                    <a:pt x="8014" y="9897"/>
                  </a:cubicBezTo>
                  <a:cubicBezTo>
                    <a:pt x="7716" y="10254"/>
                    <a:pt x="7407" y="10600"/>
                    <a:pt x="7085" y="10933"/>
                  </a:cubicBezTo>
                  <a:cubicBezTo>
                    <a:pt x="6478" y="11552"/>
                    <a:pt x="5823" y="12124"/>
                    <a:pt x="5121" y="12660"/>
                  </a:cubicBezTo>
                  <a:cubicBezTo>
                    <a:pt x="5454" y="10826"/>
                    <a:pt x="5704" y="8969"/>
                    <a:pt x="5883" y="7123"/>
                  </a:cubicBezTo>
                  <a:cubicBezTo>
                    <a:pt x="6133" y="7087"/>
                    <a:pt x="6347" y="6837"/>
                    <a:pt x="6526" y="6671"/>
                  </a:cubicBezTo>
                  <a:cubicBezTo>
                    <a:pt x="6835" y="6385"/>
                    <a:pt x="7133" y="6075"/>
                    <a:pt x="7418" y="5766"/>
                  </a:cubicBezTo>
                  <a:cubicBezTo>
                    <a:pt x="7752" y="5373"/>
                    <a:pt x="8109" y="4956"/>
                    <a:pt x="8431" y="4528"/>
                  </a:cubicBezTo>
                  <a:cubicBezTo>
                    <a:pt x="8407" y="4468"/>
                    <a:pt x="8395" y="4420"/>
                    <a:pt x="8371" y="4361"/>
                  </a:cubicBezTo>
                  <a:cubicBezTo>
                    <a:pt x="8085" y="4754"/>
                    <a:pt x="7811" y="5135"/>
                    <a:pt x="7502" y="5492"/>
                  </a:cubicBezTo>
                  <a:cubicBezTo>
                    <a:pt x="7264" y="5778"/>
                    <a:pt x="7014" y="6052"/>
                    <a:pt x="6740" y="6313"/>
                  </a:cubicBezTo>
                  <a:cubicBezTo>
                    <a:pt x="6621" y="6433"/>
                    <a:pt x="6490" y="6552"/>
                    <a:pt x="6371" y="6671"/>
                  </a:cubicBezTo>
                  <a:cubicBezTo>
                    <a:pt x="6240" y="6802"/>
                    <a:pt x="6061" y="7016"/>
                    <a:pt x="5871" y="7064"/>
                  </a:cubicBezTo>
                  <a:cubicBezTo>
                    <a:pt x="5894" y="6742"/>
                    <a:pt x="5930" y="6433"/>
                    <a:pt x="5954" y="6111"/>
                  </a:cubicBezTo>
                  <a:cubicBezTo>
                    <a:pt x="5990" y="6111"/>
                    <a:pt x="6002" y="6075"/>
                    <a:pt x="5990" y="6063"/>
                  </a:cubicBezTo>
                  <a:cubicBezTo>
                    <a:pt x="5966" y="6052"/>
                    <a:pt x="5966" y="6028"/>
                    <a:pt x="5954" y="6016"/>
                  </a:cubicBezTo>
                  <a:cubicBezTo>
                    <a:pt x="5954" y="5956"/>
                    <a:pt x="5966" y="5885"/>
                    <a:pt x="5966" y="5825"/>
                  </a:cubicBezTo>
                  <a:cubicBezTo>
                    <a:pt x="6121" y="3897"/>
                    <a:pt x="6192" y="1968"/>
                    <a:pt x="6168" y="27"/>
                  </a:cubicBezTo>
                  <a:cubicBezTo>
                    <a:pt x="6168" y="9"/>
                    <a:pt x="6153" y="0"/>
                    <a:pt x="6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2"/>
          <p:cNvSpPr/>
          <p:nvPr/>
        </p:nvSpPr>
        <p:spPr>
          <a:xfrm rot="-8780593">
            <a:off x="8801273" y="2785250"/>
            <a:ext cx="470425" cy="261141"/>
          </a:xfrm>
          <a:custGeom>
            <a:avLst/>
            <a:gdLst/>
            <a:ahLst/>
            <a:cxnLst/>
            <a:rect l="l" t="t" r="r" b="b"/>
            <a:pathLst>
              <a:path w="15158" h="8017" extrusionOk="0">
                <a:moveTo>
                  <a:pt x="11040" y="0"/>
                </a:moveTo>
                <a:cubicBezTo>
                  <a:pt x="10965" y="0"/>
                  <a:pt x="10889" y="3"/>
                  <a:pt x="10812" y="8"/>
                </a:cubicBezTo>
                <a:cubicBezTo>
                  <a:pt x="9395" y="91"/>
                  <a:pt x="8002" y="972"/>
                  <a:pt x="6716" y="1496"/>
                </a:cubicBezTo>
                <a:cubicBezTo>
                  <a:pt x="5037" y="2175"/>
                  <a:pt x="2846" y="2342"/>
                  <a:pt x="1346" y="3389"/>
                </a:cubicBezTo>
                <a:cubicBezTo>
                  <a:pt x="537" y="3949"/>
                  <a:pt x="1" y="5032"/>
                  <a:pt x="441" y="5925"/>
                </a:cubicBezTo>
                <a:cubicBezTo>
                  <a:pt x="703" y="6497"/>
                  <a:pt x="1299" y="6818"/>
                  <a:pt x="1870" y="7080"/>
                </a:cubicBezTo>
                <a:cubicBezTo>
                  <a:pt x="3289" y="7704"/>
                  <a:pt x="4839" y="8016"/>
                  <a:pt x="6388" y="8016"/>
                </a:cubicBezTo>
                <a:cubicBezTo>
                  <a:pt x="7527" y="8016"/>
                  <a:pt x="8666" y="7847"/>
                  <a:pt x="9752" y="7509"/>
                </a:cubicBezTo>
                <a:cubicBezTo>
                  <a:pt x="10633" y="7223"/>
                  <a:pt x="11466" y="6854"/>
                  <a:pt x="12264" y="6437"/>
                </a:cubicBezTo>
                <a:cubicBezTo>
                  <a:pt x="14133" y="5485"/>
                  <a:pt x="15157" y="3949"/>
                  <a:pt x="14026" y="1937"/>
                </a:cubicBezTo>
                <a:cubicBezTo>
                  <a:pt x="13362" y="777"/>
                  <a:pt x="12356" y="0"/>
                  <a:pt x="110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2"/>
          <p:cNvSpPr/>
          <p:nvPr/>
        </p:nvSpPr>
        <p:spPr>
          <a:xfrm rot="1799739">
            <a:off x="-202756" y="323048"/>
            <a:ext cx="689533" cy="47145"/>
          </a:xfrm>
          <a:custGeom>
            <a:avLst/>
            <a:gdLst/>
            <a:ahLst/>
            <a:cxnLst/>
            <a:rect l="l" t="t" r="r" b="b"/>
            <a:pathLst>
              <a:path w="65319" h="4466" fill="none" extrusionOk="0">
                <a:moveTo>
                  <a:pt x="1" y="0"/>
                </a:moveTo>
                <a:cubicBezTo>
                  <a:pt x="4668" y="0"/>
                  <a:pt x="4668" y="4465"/>
                  <a:pt x="9324" y="4465"/>
                </a:cubicBezTo>
                <a:cubicBezTo>
                  <a:pt x="14003" y="4465"/>
                  <a:pt x="14003" y="0"/>
                  <a:pt x="18658" y="0"/>
                </a:cubicBezTo>
                <a:cubicBezTo>
                  <a:pt x="23337" y="0"/>
                  <a:pt x="23337" y="4465"/>
                  <a:pt x="27993" y="4465"/>
                </a:cubicBezTo>
                <a:cubicBezTo>
                  <a:pt x="32660" y="4465"/>
                  <a:pt x="32660" y="0"/>
                  <a:pt x="37327" y="0"/>
                </a:cubicBezTo>
                <a:cubicBezTo>
                  <a:pt x="41994" y="0"/>
                  <a:pt x="41994" y="4465"/>
                  <a:pt x="46650" y="4465"/>
                </a:cubicBezTo>
                <a:cubicBezTo>
                  <a:pt x="51329" y="4465"/>
                  <a:pt x="51329" y="0"/>
                  <a:pt x="55984" y="0"/>
                </a:cubicBezTo>
                <a:cubicBezTo>
                  <a:pt x="60640" y="0"/>
                  <a:pt x="60663" y="4465"/>
                  <a:pt x="65319" y="446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2"/>
          <p:cNvSpPr/>
          <p:nvPr/>
        </p:nvSpPr>
        <p:spPr>
          <a:xfrm rot="1800540">
            <a:off x="312062" y="1061874"/>
            <a:ext cx="341289" cy="41177"/>
          </a:xfrm>
          <a:custGeom>
            <a:avLst/>
            <a:gdLst/>
            <a:ahLst/>
            <a:cxnLst/>
            <a:rect l="l" t="t" r="r" b="b"/>
            <a:pathLst>
              <a:path w="33160" h="4466" fill="none" extrusionOk="0">
                <a:moveTo>
                  <a:pt x="1" y="0"/>
                </a:moveTo>
                <a:cubicBezTo>
                  <a:pt x="4132" y="0"/>
                  <a:pt x="4132" y="4465"/>
                  <a:pt x="8288" y="4465"/>
                </a:cubicBezTo>
                <a:cubicBezTo>
                  <a:pt x="12419" y="4465"/>
                  <a:pt x="12419" y="0"/>
                  <a:pt x="16574" y="0"/>
                </a:cubicBezTo>
                <a:cubicBezTo>
                  <a:pt x="20718" y="0"/>
                  <a:pt x="20718" y="4465"/>
                  <a:pt x="24861" y="4465"/>
                </a:cubicBezTo>
                <a:cubicBezTo>
                  <a:pt x="29005" y="4465"/>
                  <a:pt x="29005" y="0"/>
                  <a:pt x="33160" y="0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2"/>
          <p:cNvSpPr/>
          <p:nvPr/>
        </p:nvSpPr>
        <p:spPr>
          <a:xfrm rot="1800540">
            <a:off x="542750" y="-2151"/>
            <a:ext cx="341289" cy="41177"/>
          </a:xfrm>
          <a:custGeom>
            <a:avLst/>
            <a:gdLst/>
            <a:ahLst/>
            <a:cxnLst/>
            <a:rect l="l" t="t" r="r" b="b"/>
            <a:pathLst>
              <a:path w="33160" h="4466" fill="none" extrusionOk="0">
                <a:moveTo>
                  <a:pt x="1" y="0"/>
                </a:moveTo>
                <a:cubicBezTo>
                  <a:pt x="4132" y="0"/>
                  <a:pt x="4132" y="4465"/>
                  <a:pt x="8288" y="4465"/>
                </a:cubicBezTo>
                <a:cubicBezTo>
                  <a:pt x="12419" y="4465"/>
                  <a:pt x="12419" y="0"/>
                  <a:pt x="16574" y="0"/>
                </a:cubicBezTo>
                <a:cubicBezTo>
                  <a:pt x="20718" y="0"/>
                  <a:pt x="20718" y="4465"/>
                  <a:pt x="24861" y="4465"/>
                </a:cubicBezTo>
                <a:cubicBezTo>
                  <a:pt x="29005" y="4465"/>
                  <a:pt x="29005" y="0"/>
                  <a:pt x="33160" y="0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2"/>
          <p:cNvSpPr/>
          <p:nvPr/>
        </p:nvSpPr>
        <p:spPr>
          <a:xfrm rot="1800540">
            <a:off x="8259962" y="1268249"/>
            <a:ext cx="341289" cy="41177"/>
          </a:xfrm>
          <a:custGeom>
            <a:avLst/>
            <a:gdLst/>
            <a:ahLst/>
            <a:cxnLst/>
            <a:rect l="l" t="t" r="r" b="b"/>
            <a:pathLst>
              <a:path w="33160" h="4466" fill="none" extrusionOk="0">
                <a:moveTo>
                  <a:pt x="1" y="0"/>
                </a:moveTo>
                <a:cubicBezTo>
                  <a:pt x="4132" y="0"/>
                  <a:pt x="4132" y="4465"/>
                  <a:pt x="8288" y="4465"/>
                </a:cubicBezTo>
                <a:cubicBezTo>
                  <a:pt x="12419" y="4465"/>
                  <a:pt x="12419" y="0"/>
                  <a:pt x="16574" y="0"/>
                </a:cubicBezTo>
                <a:cubicBezTo>
                  <a:pt x="20718" y="0"/>
                  <a:pt x="20718" y="4465"/>
                  <a:pt x="24861" y="4465"/>
                </a:cubicBezTo>
                <a:cubicBezTo>
                  <a:pt x="29005" y="4465"/>
                  <a:pt x="29005" y="0"/>
                  <a:pt x="33160" y="0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2"/>
          <p:cNvSpPr/>
          <p:nvPr/>
        </p:nvSpPr>
        <p:spPr>
          <a:xfrm rot="1799739">
            <a:off x="8733944" y="1005223"/>
            <a:ext cx="689533" cy="47145"/>
          </a:xfrm>
          <a:custGeom>
            <a:avLst/>
            <a:gdLst/>
            <a:ahLst/>
            <a:cxnLst/>
            <a:rect l="l" t="t" r="r" b="b"/>
            <a:pathLst>
              <a:path w="65319" h="4466" fill="none" extrusionOk="0">
                <a:moveTo>
                  <a:pt x="1" y="0"/>
                </a:moveTo>
                <a:cubicBezTo>
                  <a:pt x="4668" y="0"/>
                  <a:pt x="4668" y="4465"/>
                  <a:pt x="9324" y="4465"/>
                </a:cubicBezTo>
                <a:cubicBezTo>
                  <a:pt x="14003" y="4465"/>
                  <a:pt x="14003" y="0"/>
                  <a:pt x="18658" y="0"/>
                </a:cubicBezTo>
                <a:cubicBezTo>
                  <a:pt x="23337" y="0"/>
                  <a:pt x="23337" y="4465"/>
                  <a:pt x="27993" y="4465"/>
                </a:cubicBezTo>
                <a:cubicBezTo>
                  <a:pt x="32660" y="4465"/>
                  <a:pt x="32660" y="0"/>
                  <a:pt x="37327" y="0"/>
                </a:cubicBezTo>
                <a:cubicBezTo>
                  <a:pt x="41994" y="0"/>
                  <a:pt x="41994" y="4465"/>
                  <a:pt x="46650" y="4465"/>
                </a:cubicBezTo>
                <a:cubicBezTo>
                  <a:pt x="51329" y="4465"/>
                  <a:pt x="51329" y="0"/>
                  <a:pt x="55984" y="0"/>
                </a:cubicBezTo>
                <a:cubicBezTo>
                  <a:pt x="60640" y="0"/>
                  <a:pt x="60663" y="4465"/>
                  <a:pt x="65319" y="446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2"/>
          <p:cNvSpPr/>
          <p:nvPr/>
        </p:nvSpPr>
        <p:spPr>
          <a:xfrm flipH="1">
            <a:off x="36" y="4447301"/>
            <a:ext cx="5774371" cy="696246"/>
          </a:xfrm>
          <a:custGeom>
            <a:avLst/>
            <a:gdLst/>
            <a:ahLst/>
            <a:cxnLst/>
            <a:rect l="l" t="t" r="r" b="b"/>
            <a:pathLst>
              <a:path w="105811" h="36348" extrusionOk="0">
                <a:moveTo>
                  <a:pt x="96172" y="1"/>
                </a:moveTo>
                <a:cubicBezTo>
                  <a:pt x="94501" y="1"/>
                  <a:pt x="92832" y="110"/>
                  <a:pt x="91262" y="652"/>
                </a:cubicBezTo>
                <a:cubicBezTo>
                  <a:pt x="87606" y="1902"/>
                  <a:pt x="85130" y="5212"/>
                  <a:pt x="82034" y="7510"/>
                </a:cubicBezTo>
                <a:cubicBezTo>
                  <a:pt x="75200" y="12559"/>
                  <a:pt x="65901" y="12237"/>
                  <a:pt x="57876" y="15059"/>
                </a:cubicBezTo>
                <a:cubicBezTo>
                  <a:pt x="54828" y="16130"/>
                  <a:pt x="51947" y="17654"/>
                  <a:pt x="48947" y="18881"/>
                </a:cubicBezTo>
                <a:cubicBezTo>
                  <a:pt x="44541" y="20679"/>
                  <a:pt x="39886" y="21786"/>
                  <a:pt x="35255" y="22893"/>
                </a:cubicBezTo>
                <a:cubicBezTo>
                  <a:pt x="32933" y="23453"/>
                  <a:pt x="30611" y="24000"/>
                  <a:pt x="28301" y="24560"/>
                </a:cubicBezTo>
                <a:cubicBezTo>
                  <a:pt x="23670" y="25667"/>
                  <a:pt x="19050" y="26786"/>
                  <a:pt x="14347" y="27501"/>
                </a:cubicBezTo>
                <a:cubicBezTo>
                  <a:pt x="12335" y="27810"/>
                  <a:pt x="10275" y="28049"/>
                  <a:pt x="8358" y="28727"/>
                </a:cubicBezTo>
                <a:cubicBezTo>
                  <a:pt x="4715" y="30025"/>
                  <a:pt x="1750" y="32882"/>
                  <a:pt x="0" y="36347"/>
                </a:cubicBezTo>
                <a:lnTo>
                  <a:pt x="105811" y="36347"/>
                </a:lnTo>
                <a:lnTo>
                  <a:pt x="105811" y="36335"/>
                </a:lnTo>
                <a:lnTo>
                  <a:pt x="105811" y="176"/>
                </a:lnTo>
                <a:cubicBezTo>
                  <a:pt x="103084" y="128"/>
                  <a:pt x="100370" y="69"/>
                  <a:pt x="97655" y="21"/>
                </a:cubicBezTo>
                <a:cubicBezTo>
                  <a:pt x="97162" y="10"/>
                  <a:pt x="96667" y="1"/>
                  <a:pt x="96172" y="1"/>
                </a:cubicBezTo>
                <a:close/>
              </a:path>
            </a:pathLst>
          </a:custGeom>
          <a:solidFill>
            <a:srgbClr val="F6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Char char="●"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Char char="○"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Char char="■"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Char char="●"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Char char="○"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Char char="■"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Char char="●"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Char char="○"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ono"/>
              <a:buChar char="■"/>
              <a:defRPr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74" r:id="rId4"/>
    <p:sldLayoutId id="2147483677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/>
          <p:nvPr/>
        </p:nvSpPr>
        <p:spPr>
          <a:xfrm>
            <a:off x="726725" y="677325"/>
            <a:ext cx="7704000" cy="3789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35"/>
          <p:cNvGrpSpPr/>
          <p:nvPr/>
        </p:nvGrpSpPr>
        <p:grpSpPr>
          <a:xfrm rot="-1613062">
            <a:off x="5064318" y="3554715"/>
            <a:ext cx="1223248" cy="1666073"/>
            <a:chOff x="9436925" y="6615675"/>
            <a:chExt cx="1181675" cy="1609450"/>
          </a:xfrm>
        </p:grpSpPr>
        <p:sp>
          <p:nvSpPr>
            <p:cNvPr id="386" name="Google Shape;386;p35"/>
            <p:cNvSpPr/>
            <p:nvPr/>
          </p:nvSpPr>
          <p:spPr>
            <a:xfrm>
              <a:off x="9544350" y="6615675"/>
              <a:ext cx="1074250" cy="1609450"/>
            </a:xfrm>
            <a:custGeom>
              <a:avLst/>
              <a:gdLst/>
              <a:ahLst/>
              <a:cxnLst/>
              <a:rect l="l" t="t" r="r" b="b"/>
              <a:pathLst>
                <a:path w="42970" h="64378" extrusionOk="0">
                  <a:moveTo>
                    <a:pt x="16657" y="35886"/>
                  </a:moveTo>
                  <a:cubicBezTo>
                    <a:pt x="16740" y="36171"/>
                    <a:pt x="16895" y="36338"/>
                    <a:pt x="17026" y="36421"/>
                  </a:cubicBezTo>
                  <a:cubicBezTo>
                    <a:pt x="16222" y="37082"/>
                    <a:pt x="15591" y="37702"/>
                    <a:pt x="15228" y="38291"/>
                  </a:cubicBezTo>
                  <a:lnTo>
                    <a:pt x="15228" y="38291"/>
                  </a:lnTo>
                  <a:lnTo>
                    <a:pt x="16490" y="36124"/>
                  </a:lnTo>
                  <a:cubicBezTo>
                    <a:pt x="16502" y="36136"/>
                    <a:pt x="16514" y="36159"/>
                    <a:pt x="16538" y="36183"/>
                  </a:cubicBezTo>
                  <a:cubicBezTo>
                    <a:pt x="16538" y="36183"/>
                    <a:pt x="16574" y="36100"/>
                    <a:pt x="16657" y="35886"/>
                  </a:cubicBezTo>
                  <a:close/>
                  <a:moveTo>
                    <a:pt x="18979" y="0"/>
                  </a:moveTo>
                  <a:cubicBezTo>
                    <a:pt x="18978" y="2"/>
                    <a:pt x="16728" y="11586"/>
                    <a:pt x="15764" y="21729"/>
                  </a:cubicBezTo>
                  <a:cubicBezTo>
                    <a:pt x="15478" y="17228"/>
                    <a:pt x="14871" y="11585"/>
                    <a:pt x="13740" y="4501"/>
                  </a:cubicBezTo>
                  <a:lnTo>
                    <a:pt x="13740" y="4501"/>
                  </a:lnTo>
                  <a:cubicBezTo>
                    <a:pt x="13740" y="4503"/>
                    <a:pt x="10502" y="35576"/>
                    <a:pt x="14633" y="38124"/>
                  </a:cubicBezTo>
                  <a:cubicBezTo>
                    <a:pt x="14633" y="38124"/>
                    <a:pt x="15240" y="37064"/>
                    <a:pt x="15621" y="33838"/>
                  </a:cubicBezTo>
                  <a:cubicBezTo>
                    <a:pt x="15800" y="34826"/>
                    <a:pt x="16086" y="35600"/>
                    <a:pt x="16455" y="36100"/>
                  </a:cubicBezTo>
                  <a:cubicBezTo>
                    <a:pt x="14645" y="38838"/>
                    <a:pt x="5775" y="52376"/>
                    <a:pt x="0" y="64377"/>
                  </a:cubicBezTo>
                  <a:lnTo>
                    <a:pt x="4846" y="56055"/>
                  </a:lnTo>
                  <a:lnTo>
                    <a:pt x="4846" y="56102"/>
                  </a:lnTo>
                  <a:cubicBezTo>
                    <a:pt x="4358" y="57233"/>
                    <a:pt x="5060" y="57888"/>
                    <a:pt x="5060" y="57888"/>
                  </a:cubicBezTo>
                  <a:cubicBezTo>
                    <a:pt x="5974" y="58635"/>
                    <a:pt x="8279" y="58856"/>
                    <a:pt x="10681" y="58856"/>
                  </a:cubicBezTo>
                  <a:cubicBezTo>
                    <a:pt x="14135" y="58856"/>
                    <a:pt x="17788" y="58400"/>
                    <a:pt x="17788" y="58400"/>
                  </a:cubicBezTo>
                  <a:cubicBezTo>
                    <a:pt x="17788" y="58400"/>
                    <a:pt x="9513" y="55150"/>
                    <a:pt x="7156" y="54674"/>
                  </a:cubicBezTo>
                  <a:cubicBezTo>
                    <a:pt x="6886" y="54616"/>
                    <a:pt x="6646" y="54590"/>
                    <a:pt x="6434" y="54590"/>
                  </a:cubicBezTo>
                  <a:cubicBezTo>
                    <a:pt x="6074" y="54590"/>
                    <a:pt x="5794" y="54665"/>
                    <a:pt x="5584" y="54793"/>
                  </a:cubicBezTo>
                  <a:lnTo>
                    <a:pt x="9097" y="48780"/>
                  </a:lnTo>
                  <a:lnTo>
                    <a:pt x="9097" y="48780"/>
                  </a:lnTo>
                  <a:cubicBezTo>
                    <a:pt x="8930" y="52245"/>
                    <a:pt x="22551" y="58222"/>
                    <a:pt x="22551" y="58222"/>
                  </a:cubicBezTo>
                  <a:cubicBezTo>
                    <a:pt x="22551" y="58222"/>
                    <a:pt x="14467" y="47453"/>
                    <a:pt x="10639" y="47453"/>
                  </a:cubicBezTo>
                  <a:cubicBezTo>
                    <a:pt x="10294" y="47453"/>
                    <a:pt x="9983" y="47541"/>
                    <a:pt x="9716" y="47732"/>
                  </a:cubicBezTo>
                  <a:lnTo>
                    <a:pt x="15133" y="38445"/>
                  </a:lnTo>
                  <a:lnTo>
                    <a:pt x="15133" y="38445"/>
                  </a:lnTo>
                  <a:cubicBezTo>
                    <a:pt x="14812" y="39041"/>
                    <a:pt x="14776" y="39576"/>
                    <a:pt x="15109" y="40041"/>
                  </a:cubicBezTo>
                  <a:cubicBezTo>
                    <a:pt x="15109" y="40041"/>
                    <a:pt x="15436" y="40773"/>
                    <a:pt x="16380" y="40773"/>
                  </a:cubicBezTo>
                  <a:cubicBezTo>
                    <a:pt x="16749" y="40773"/>
                    <a:pt x="17213" y="40661"/>
                    <a:pt x="17788" y="40350"/>
                  </a:cubicBezTo>
                  <a:cubicBezTo>
                    <a:pt x="19824" y="39255"/>
                    <a:pt x="30266" y="32587"/>
                    <a:pt x="33766" y="27444"/>
                  </a:cubicBezTo>
                  <a:lnTo>
                    <a:pt x="33766" y="27444"/>
                  </a:lnTo>
                  <a:cubicBezTo>
                    <a:pt x="33766" y="27444"/>
                    <a:pt x="27158" y="30206"/>
                    <a:pt x="21753" y="33278"/>
                  </a:cubicBezTo>
                  <a:cubicBezTo>
                    <a:pt x="21932" y="33123"/>
                    <a:pt x="22110" y="32957"/>
                    <a:pt x="22313" y="32778"/>
                  </a:cubicBezTo>
                  <a:cubicBezTo>
                    <a:pt x="25611" y="29659"/>
                    <a:pt x="40077" y="13740"/>
                    <a:pt x="42970" y="8430"/>
                  </a:cubicBezTo>
                  <a:lnTo>
                    <a:pt x="42970" y="8430"/>
                  </a:lnTo>
                  <a:cubicBezTo>
                    <a:pt x="42969" y="8431"/>
                    <a:pt x="32432" y="17824"/>
                    <a:pt x="25003" y="25872"/>
                  </a:cubicBezTo>
                  <a:cubicBezTo>
                    <a:pt x="28385" y="19705"/>
                    <a:pt x="30885" y="13515"/>
                    <a:pt x="30885" y="13514"/>
                  </a:cubicBezTo>
                  <a:lnTo>
                    <a:pt x="30885" y="13514"/>
                  </a:lnTo>
                  <a:cubicBezTo>
                    <a:pt x="24706" y="20145"/>
                    <a:pt x="19515" y="28575"/>
                    <a:pt x="17502" y="32611"/>
                  </a:cubicBezTo>
                  <a:cubicBezTo>
                    <a:pt x="18467" y="27944"/>
                    <a:pt x="19705" y="18121"/>
                    <a:pt x="189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9436925" y="7535775"/>
              <a:ext cx="320250" cy="333825"/>
            </a:xfrm>
            <a:custGeom>
              <a:avLst/>
              <a:gdLst/>
              <a:ahLst/>
              <a:cxnLst/>
              <a:rect l="l" t="t" r="r" b="b"/>
              <a:pathLst>
                <a:path w="12810" h="13353" extrusionOk="0">
                  <a:moveTo>
                    <a:pt x="2" y="1"/>
                  </a:moveTo>
                  <a:cubicBezTo>
                    <a:pt x="1" y="1"/>
                    <a:pt x="4" y="15"/>
                    <a:pt x="11" y="28"/>
                  </a:cubicBezTo>
                  <a:cubicBezTo>
                    <a:pt x="6" y="8"/>
                    <a:pt x="3" y="1"/>
                    <a:pt x="2" y="1"/>
                  </a:cubicBezTo>
                  <a:close/>
                  <a:moveTo>
                    <a:pt x="11" y="28"/>
                  </a:moveTo>
                  <a:lnTo>
                    <a:pt x="11" y="28"/>
                  </a:lnTo>
                  <a:cubicBezTo>
                    <a:pt x="11" y="28"/>
                    <a:pt x="11" y="28"/>
                    <a:pt x="11" y="28"/>
                  </a:cubicBezTo>
                  <a:lnTo>
                    <a:pt x="11" y="28"/>
                  </a:ln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1" y="28"/>
                  </a:moveTo>
                  <a:lnTo>
                    <a:pt x="19" y="38"/>
                  </a:lnTo>
                  <a:lnTo>
                    <a:pt x="19" y="38"/>
                  </a:lnTo>
                  <a:cubicBezTo>
                    <a:pt x="15" y="34"/>
                    <a:pt x="13" y="30"/>
                    <a:pt x="11" y="28"/>
                  </a:cubicBezTo>
                  <a:close/>
                  <a:moveTo>
                    <a:pt x="11" y="28"/>
                  </a:moveTo>
                  <a:cubicBezTo>
                    <a:pt x="14" y="38"/>
                    <a:pt x="19" y="48"/>
                    <a:pt x="26" y="59"/>
                  </a:cubicBezTo>
                  <a:lnTo>
                    <a:pt x="26" y="59"/>
                  </a:lnTo>
                  <a:cubicBezTo>
                    <a:pt x="20" y="47"/>
                    <a:pt x="15" y="37"/>
                    <a:pt x="11" y="28"/>
                  </a:cubicBezTo>
                  <a:close/>
                  <a:moveTo>
                    <a:pt x="19" y="38"/>
                  </a:moveTo>
                  <a:lnTo>
                    <a:pt x="19" y="38"/>
                  </a:lnTo>
                  <a:cubicBezTo>
                    <a:pt x="35" y="57"/>
                    <a:pt x="68" y="100"/>
                    <a:pt x="118" y="159"/>
                  </a:cubicBezTo>
                  <a:cubicBezTo>
                    <a:pt x="75" y="117"/>
                    <a:pt x="44" y="86"/>
                    <a:pt x="26" y="59"/>
                  </a:cubicBezTo>
                  <a:lnTo>
                    <a:pt x="26" y="59"/>
                  </a:lnTo>
                  <a:cubicBezTo>
                    <a:pt x="461" y="919"/>
                    <a:pt x="5465" y="11366"/>
                    <a:pt x="9810" y="13256"/>
                  </a:cubicBezTo>
                  <a:cubicBezTo>
                    <a:pt x="9810" y="13256"/>
                    <a:pt x="9961" y="13352"/>
                    <a:pt x="10201" y="13352"/>
                  </a:cubicBezTo>
                  <a:cubicBezTo>
                    <a:pt x="10483" y="13352"/>
                    <a:pt x="10886" y="13221"/>
                    <a:pt x="11310" y="12649"/>
                  </a:cubicBezTo>
                  <a:cubicBezTo>
                    <a:pt x="11310" y="12649"/>
                    <a:pt x="12810" y="12042"/>
                    <a:pt x="11691" y="10637"/>
                  </a:cubicBezTo>
                  <a:cubicBezTo>
                    <a:pt x="10679" y="9375"/>
                    <a:pt x="2070" y="2088"/>
                    <a:pt x="308" y="362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9815800" y="7613425"/>
              <a:ext cx="591775" cy="141150"/>
            </a:xfrm>
            <a:custGeom>
              <a:avLst/>
              <a:gdLst/>
              <a:ahLst/>
              <a:cxnLst/>
              <a:rect l="l" t="t" r="r" b="b"/>
              <a:pathLst>
                <a:path w="23671" h="5646" extrusionOk="0">
                  <a:moveTo>
                    <a:pt x="22609" y="1"/>
                  </a:moveTo>
                  <a:cubicBezTo>
                    <a:pt x="18002" y="1"/>
                    <a:pt x="0" y="254"/>
                    <a:pt x="893" y="4233"/>
                  </a:cubicBezTo>
                  <a:cubicBezTo>
                    <a:pt x="893" y="4233"/>
                    <a:pt x="925" y="5646"/>
                    <a:pt x="2891" y="5646"/>
                  </a:cubicBezTo>
                  <a:cubicBezTo>
                    <a:pt x="3022" y="5646"/>
                    <a:pt x="3162" y="5639"/>
                    <a:pt x="3310" y="5626"/>
                  </a:cubicBezTo>
                  <a:cubicBezTo>
                    <a:pt x="5692" y="5423"/>
                    <a:pt x="18265" y="3411"/>
                    <a:pt x="23670" y="6"/>
                  </a:cubicBezTo>
                  <a:cubicBezTo>
                    <a:pt x="23670" y="6"/>
                    <a:pt x="23283" y="1"/>
                    <a:pt x="22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9523800" y="7176000"/>
              <a:ext cx="292625" cy="571800"/>
            </a:xfrm>
            <a:custGeom>
              <a:avLst/>
              <a:gdLst/>
              <a:ahLst/>
              <a:cxnLst/>
              <a:rect l="l" t="t" r="r" b="b"/>
              <a:pathLst>
                <a:path w="11705" h="22872" extrusionOk="0">
                  <a:moveTo>
                    <a:pt x="0" y="1"/>
                  </a:moveTo>
                  <a:cubicBezTo>
                    <a:pt x="0" y="13"/>
                    <a:pt x="4525" y="18682"/>
                    <a:pt x="8680" y="22516"/>
                  </a:cubicBezTo>
                  <a:cubicBezTo>
                    <a:pt x="8680" y="22516"/>
                    <a:pt x="9356" y="22872"/>
                    <a:pt x="9964" y="22872"/>
                  </a:cubicBezTo>
                  <a:cubicBezTo>
                    <a:pt x="10273" y="22872"/>
                    <a:pt x="10563" y="22780"/>
                    <a:pt x="10740" y="22504"/>
                  </a:cubicBezTo>
                  <a:cubicBezTo>
                    <a:pt x="10740" y="22504"/>
                    <a:pt x="11704" y="22027"/>
                    <a:pt x="11168" y="19884"/>
                  </a:cubicBezTo>
                  <a:cubicBezTo>
                    <a:pt x="10633" y="17741"/>
                    <a:pt x="4406" y="371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9642550" y="6962000"/>
              <a:ext cx="227750" cy="693075"/>
            </a:xfrm>
            <a:custGeom>
              <a:avLst/>
              <a:gdLst/>
              <a:ahLst/>
              <a:cxnLst/>
              <a:rect l="l" t="t" r="r" b="b"/>
              <a:pathLst>
                <a:path w="9110" h="27723" extrusionOk="0">
                  <a:moveTo>
                    <a:pt x="8228" y="27635"/>
                  </a:moveTo>
                  <a:cubicBezTo>
                    <a:pt x="8228" y="27659"/>
                    <a:pt x="8228" y="27659"/>
                    <a:pt x="8252" y="27670"/>
                  </a:cubicBezTo>
                  <a:lnTo>
                    <a:pt x="8228" y="2763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811" y="13859"/>
                    <a:pt x="4954" y="24932"/>
                    <a:pt x="6240" y="26623"/>
                  </a:cubicBezTo>
                  <a:cubicBezTo>
                    <a:pt x="6897" y="27509"/>
                    <a:pt x="7446" y="27722"/>
                    <a:pt x="7825" y="27722"/>
                  </a:cubicBezTo>
                  <a:cubicBezTo>
                    <a:pt x="7996" y="27722"/>
                    <a:pt x="8132" y="27679"/>
                    <a:pt x="8228" y="27635"/>
                  </a:cubicBezTo>
                  <a:cubicBezTo>
                    <a:pt x="8335" y="27599"/>
                    <a:pt x="8383" y="27539"/>
                    <a:pt x="8383" y="27539"/>
                  </a:cubicBezTo>
                  <a:cubicBezTo>
                    <a:pt x="9109" y="17372"/>
                    <a:pt x="2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5"/>
          <p:cNvSpPr/>
          <p:nvPr/>
        </p:nvSpPr>
        <p:spPr>
          <a:xfrm>
            <a:off x="4883125" y="1381080"/>
            <a:ext cx="4260915" cy="3762443"/>
          </a:xfrm>
          <a:custGeom>
            <a:avLst/>
            <a:gdLst/>
            <a:ahLst/>
            <a:cxnLst/>
            <a:rect l="l" t="t" r="r" b="b"/>
            <a:pathLst>
              <a:path w="80213" h="93733" extrusionOk="0">
                <a:moveTo>
                  <a:pt x="69838" y="0"/>
                </a:moveTo>
                <a:cubicBezTo>
                  <a:pt x="66973" y="0"/>
                  <a:pt x="64144" y="1184"/>
                  <a:pt x="62592" y="3555"/>
                </a:cubicBezTo>
                <a:cubicBezTo>
                  <a:pt x="61234" y="5626"/>
                  <a:pt x="60972" y="8198"/>
                  <a:pt x="60960" y="10675"/>
                </a:cubicBezTo>
                <a:cubicBezTo>
                  <a:pt x="60937" y="15711"/>
                  <a:pt x="61734" y="20771"/>
                  <a:pt x="61103" y="25760"/>
                </a:cubicBezTo>
                <a:cubicBezTo>
                  <a:pt x="60460" y="30748"/>
                  <a:pt x="57948" y="35940"/>
                  <a:pt x="53317" y="37928"/>
                </a:cubicBezTo>
                <a:cubicBezTo>
                  <a:pt x="50495" y="39130"/>
                  <a:pt x="47328" y="39011"/>
                  <a:pt x="44304" y="39499"/>
                </a:cubicBezTo>
                <a:cubicBezTo>
                  <a:pt x="41291" y="39988"/>
                  <a:pt x="38029" y="41428"/>
                  <a:pt x="37017" y="44321"/>
                </a:cubicBezTo>
                <a:cubicBezTo>
                  <a:pt x="36148" y="46810"/>
                  <a:pt x="37195" y="49560"/>
                  <a:pt x="36803" y="52144"/>
                </a:cubicBezTo>
                <a:cubicBezTo>
                  <a:pt x="36207" y="56109"/>
                  <a:pt x="32516" y="58764"/>
                  <a:pt x="29064" y="60764"/>
                </a:cubicBezTo>
                <a:cubicBezTo>
                  <a:pt x="25611" y="62776"/>
                  <a:pt x="21789" y="64979"/>
                  <a:pt x="20491" y="68765"/>
                </a:cubicBezTo>
                <a:cubicBezTo>
                  <a:pt x="19884" y="70563"/>
                  <a:pt x="19931" y="72539"/>
                  <a:pt x="19300" y="74325"/>
                </a:cubicBezTo>
                <a:cubicBezTo>
                  <a:pt x="18265" y="77361"/>
                  <a:pt x="15478" y="79445"/>
                  <a:pt x="12657" y="80945"/>
                </a:cubicBezTo>
                <a:cubicBezTo>
                  <a:pt x="9823" y="82457"/>
                  <a:pt x="6739" y="83564"/>
                  <a:pt x="4263" y="85588"/>
                </a:cubicBezTo>
                <a:cubicBezTo>
                  <a:pt x="1834" y="87553"/>
                  <a:pt x="0" y="90696"/>
                  <a:pt x="643" y="93732"/>
                </a:cubicBezTo>
                <a:lnTo>
                  <a:pt x="80213" y="93732"/>
                </a:lnTo>
                <a:lnTo>
                  <a:pt x="80213" y="7281"/>
                </a:lnTo>
                <a:cubicBezTo>
                  <a:pt x="78891" y="4650"/>
                  <a:pt x="76939" y="2352"/>
                  <a:pt x="74331" y="1042"/>
                </a:cubicBezTo>
                <a:cubicBezTo>
                  <a:pt x="72954" y="348"/>
                  <a:pt x="71391" y="0"/>
                  <a:pt x="698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5"/>
          <p:cNvSpPr/>
          <p:nvPr/>
        </p:nvSpPr>
        <p:spPr>
          <a:xfrm rot="-1348291">
            <a:off x="5536170" y="3370270"/>
            <a:ext cx="2804470" cy="1483235"/>
          </a:xfrm>
          <a:custGeom>
            <a:avLst/>
            <a:gdLst/>
            <a:ahLst/>
            <a:cxnLst/>
            <a:rect l="l" t="t" r="r" b="b"/>
            <a:pathLst>
              <a:path w="15158" h="8017" extrusionOk="0">
                <a:moveTo>
                  <a:pt x="11040" y="0"/>
                </a:moveTo>
                <a:cubicBezTo>
                  <a:pt x="10965" y="0"/>
                  <a:pt x="10889" y="3"/>
                  <a:pt x="10812" y="8"/>
                </a:cubicBezTo>
                <a:cubicBezTo>
                  <a:pt x="9395" y="91"/>
                  <a:pt x="8002" y="972"/>
                  <a:pt x="6716" y="1496"/>
                </a:cubicBezTo>
                <a:cubicBezTo>
                  <a:pt x="5037" y="2175"/>
                  <a:pt x="2846" y="2342"/>
                  <a:pt x="1346" y="3389"/>
                </a:cubicBezTo>
                <a:cubicBezTo>
                  <a:pt x="537" y="3949"/>
                  <a:pt x="1" y="5032"/>
                  <a:pt x="441" y="5925"/>
                </a:cubicBezTo>
                <a:cubicBezTo>
                  <a:pt x="703" y="6497"/>
                  <a:pt x="1299" y="6818"/>
                  <a:pt x="1870" y="7080"/>
                </a:cubicBezTo>
                <a:cubicBezTo>
                  <a:pt x="3289" y="7704"/>
                  <a:pt x="4839" y="8016"/>
                  <a:pt x="6388" y="8016"/>
                </a:cubicBezTo>
                <a:cubicBezTo>
                  <a:pt x="7527" y="8016"/>
                  <a:pt x="8666" y="7847"/>
                  <a:pt x="9752" y="7509"/>
                </a:cubicBezTo>
                <a:cubicBezTo>
                  <a:pt x="10633" y="7223"/>
                  <a:pt x="11466" y="6854"/>
                  <a:pt x="12264" y="6437"/>
                </a:cubicBezTo>
                <a:cubicBezTo>
                  <a:pt x="14133" y="5485"/>
                  <a:pt x="15157" y="3949"/>
                  <a:pt x="14026" y="1937"/>
                </a:cubicBezTo>
                <a:cubicBezTo>
                  <a:pt x="13362" y="777"/>
                  <a:pt x="12356" y="0"/>
                  <a:pt x="110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1"/>
          </p:nvPr>
        </p:nvSpPr>
        <p:spPr>
          <a:xfrm>
            <a:off x="1235500" y="3289550"/>
            <a:ext cx="39363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Unleash your inner beast!</a:t>
            </a:r>
            <a:endParaRPr dirty="0"/>
          </a:p>
        </p:txBody>
      </p:sp>
      <p:sp>
        <p:nvSpPr>
          <p:cNvPr id="394" name="Google Shape;394;p35"/>
          <p:cNvSpPr txBox="1">
            <a:spLocks noGrp="1"/>
          </p:cNvSpPr>
          <p:nvPr>
            <p:ph type="ctrTitle"/>
          </p:nvPr>
        </p:nvSpPr>
        <p:spPr>
          <a:xfrm>
            <a:off x="1235500" y="999050"/>
            <a:ext cx="4260900" cy="16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Strides n Stripes</a:t>
            </a:r>
            <a:endParaRPr sz="3600" dirty="0"/>
          </a:p>
        </p:txBody>
      </p:sp>
      <p:sp>
        <p:nvSpPr>
          <p:cNvPr id="395" name="Google Shape;395;p35"/>
          <p:cNvSpPr/>
          <p:nvPr/>
        </p:nvSpPr>
        <p:spPr>
          <a:xfrm>
            <a:off x="1402700" y="2890625"/>
            <a:ext cx="1632975" cy="111650"/>
          </a:xfrm>
          <a:custGeom>
            <a:avLst/>
            <a:gdLst/>
            <a:ahLst/>
            <a:cxnLst/>
            <a:rect l="l" t="t" r="r" b="b"/>
            <a:pathLst>
              <a:path w="65319" h="4466" fill="none" extrusionOk="0">
                <a:moveTo>
                  <a:pt x="1" y="0"/>
                </a:moveTo>
                <a:cubicBezTo>
                  <a:pt x="4668" y="0"/>
                  <a:pt x="4668" y="4465"/>
                  <a:pt x="9324" y="4465"/>
                </a:cubicBezTo>
                <a:cubicBezTo>
                  <a:pt x="14003" y="4465"/>
                  <a:pt x="14003" y="0"/>
                  <a:pt x="18658" y="0"/>
                </a:cubicBezTo>
                <a:cubicBezTo>
                  <a:pt x="23337" y="0"/>
                  <a:pt x="23337" y="4465"/>
                  <a:pt x="27993" y="4465"/>
                </a:cubicBezTo>
                <a:cubicBezTo>
                  <a:pt x="32660" y="4465"/>
                  <a:pt x="32660" y="0"/>
                  <a:pt x="37327" y="0"/>
                </a:cubicBezTo>
                <a:cubicBezTo>
                  <a:pt x="41994" y="0"/>
                  <a:pt x="41994" y="4465"/>
                  <a:pt x="46650" y="4465"/>
                </a:cubicBezTo>
                <a:cubicBezTo>
                  <a:pt x="51329" y="4465"/>
                  <a:pt x="51329" y="0"/>
                  <a:pt x="55984" y="0"/>
                </a:cubicBezTo>
                <a:cubicBezTo>
                  <a:pt x="60640" y="0"/>
                  <a:pt x="60663" y="4465"/>
                  <a:pt x="65319" y="446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6388475" y="1079200"/>
            <a:ext cx="1890300" cy="1890300"/>
          </a:xfrm>
          <a:prstGeom prst="star16">
            <a:avLst>
              <a:gd name="adj" fmla="val 375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5319954" y="1579779"/>
            <a:ext cx="3215280" cy="3387317"/>
            <a:chOff x="5319954" y="1579779"/>
            <a:chExt cx="3215280" cy="3387317"/>
          </a:xfrm>
        </p:grpSpPr>
        <p:sp>
          <p:nvSpPr>
            <p:cNvPr id="398" name="Google Shape;398;p35"/>
            <p:cNvSpPr/>
            <p:nvPr/>
          </p:nvSpPr>
          <p:spPr>
            <a:xfrm>
              <a:off x="5362140" y="1596342"/>
              <a:ext cx="3152499" cy="3354199"/>
            </a:xfrm>
            <a:custGeom>
              <a:avLst/>
              <a:gdLst/>
              <a:ahLst/>
              <a:cxnLst/>
              <a:rect l="l" t="t" r="r" b="b"/>
              <a:pathLst>
                <a:path w="74819" h="79606" extrusionOk="0">
                  <a:moveTo>
                    <a:pt x="73724" y="14991"/>
                  </a:moveTo>
                  <a:lnTo>
                    <a:pt x="72628" y="11693"/>
                  </a:lnTo>
                  <a:cubicBezTo>
                    <a:pt x="72628" y="11693"/>
                    <a:pt x="70795" y="9871"/>
                    <a:pt x="69342" y="9145"/>
                  </a:cubicBezTo>
                  <a:lnTo>
                    <a:pt x="67878" y="8406"/>
                  </a:lnTo>
                  <a:lnTo>
                    <a:pt x="65687" y="8037"/>
                  </a:lnTo>
                  <a:cubicBezTo>
                    <a:pt x="65687" y="8037"/>
                    <a:pt x="63865" y="4751"/>
                    <a:pt x="61674" y="3668"/>
                  </a:cubicBezTo>
                  <a:cubicBezTo>
                    <a:pt x="59484" y="2572"/>
                    <a:pt x="59115" y="2203"/>
                    <a:pt x="59115" y="2203"/>
                  </a:cubicBezTo>
                  <a:cubicBezTo>
                    <a:pt x="59115" y="2203"/>
                    <a:pt x="59960" y="1775"/>
                    <a:pt x="59174" y="1251"/>
                  </a:cubicBezTo>
                  <a:cubicBezTo>
                    <a:pt x="58388" y="739"/>
                    <a:pt x="55114" y="1096"/>
                    <a:pt x="55114" y="1096"/>
                  </a:cubicBezTo>
                  <a:cubicBezTo>
                    <a:pt x="55114" y="1096"/>
                    <a:pt x="54007" y="1"/>
                    <a:pt x="52554" y="1"/>
                  </a:cubicBezTo>
                  <a:cubicBezTo>
                    <a:pt x="51090" y="1"/>
                    <a:pt x="41910" y="3739"/>
                    <a:pt x="41910" y="3739"/>
                  </a:cubicBezTo>
                  <a:cubicBezTo>
                    <a:pt x="41910" y="3739"/>
                    <a:pt x="40862" y="4370"/>
                    <a:pt x="40862" y="5108"/>
                  </a:cubicBezTo>
                  <a:lnTo>
                    <a:pt x="40862" y="6204"/>
                  </a:lnTo>
                  <a:cubicBezTo>
                    <a:pt x="40862" y="6204"/>
                    <a:pt x="37576" y="9502"/>
                    <a:pt x="37219" y="10954"/>
                  </a:cubicBezTo>
                  <a:cubicBezTo>
                    <a:pt x="36850" y="12419"/>
                    <a:pt x="37945" y="12788"/>
                    <a:pt x="37945" y="12788"/>
                  </a:cubicBezTo>
                  <a:cubicBezTo>
                    <a:pt x="37945" y="12788"/>
                    <a:pt x="37945" y="13157"/>
                    <a:pt x="38326" y="13883"/>
                  </a:cubicBezTo>
                  <a:cubicBezTo>
                    <a:pt x="38695" y="14621"/>
                    <a:pt x="39053" y="14621"/>
                    <a:pt x="39053" y="14621"/>
                  </a:cubicBezTo>
                  <a:cubicBezTo>
                    <a:pt x="39053" y="14621"/>
                    <a:pt x="39053" y="16443"/>
                    <a:pt x="39779" y="17181"/>
                  </a:cubicBezTo>
                  <a:cubicBezTo>
                    <a:pt x="40505" y="17908"/>
                    <a:pt x="41612" y="18277"/>
                    <a:pt x="41612" y="18277"/>
                  </a:cubicBezTo>
                  <a:lnTo>
                    <a:pt x="42922" y="20610"/>
                  </a:lnTo>
                  <a:lnTo>
                    <a:pt x="42744" y="18979"/>
                  </a:lnTo>
                  <a:cubicBezTo>
                    <a:pt x="42696" y="18789"/>
                    <a:pt x="42696" y="18634"/>
                    <a:pt x="42696" y="18634"/>
                  </a:cubicBezTo>
                  <a:lnTo>
                    <a:pt x="42744" y="18979"/>
                  </a:lnTo>
                  <a:cubicBezTo>
                    <a:pt x="42803" y="19301"/>
                    <a:pt x="42982" y="19717"/>
                    <a:pt x="43422" y="19717"/>
                  </a:cubicBezTo>
                  <a:cubicBezTo>
                    <a:pt x="44160" y="19717"/>
                    <a:pt x="43053" y="18622"/>
                    <a:pt x="43803" y="18622"/>
                  </a:cubicBezTo>
                  <a:cubicBezTo>
                    <a:pt x="44529" y="18622"/>
                    <a:pt x="45256" y="18991"/>
                    <a:pt x="45256" y="18622"/>
                  </a:cubicBezTo>
                  <a:cubicBezTo>
                    <a:pt x="45256" y="18253"/>
                    <a:pt x="46363" y="17896"/>
                    <a:pt x="46363" y="17896"/>
                  </a:cubicBezTo>
                  <a:lnTo>
                    <a:pt x="47089" y="18265"/>
                  </a:lnTo>
                  <a:lnTo>
                    <a:pt x="48542" y="19360"/>
                  </a:lnTo>
                  <a:lnTo>
                    <a:pt x="50006" y="21551"/>
                  </a:lnTo>
                  <a:lnTo>
                    <a:pt x="51459" y="23015"/>
                  </a:lnTo>
                  <a:cubicBezTo>
                    <a:pt x="51459" y="23015"/>
                    <a:pt x="47232" y="24932"/>
                    <a:pt x="45887" y="25968"/>
                  </a:cubicBezTo>
                  <a:cubicBezTo>
                    <a:pt x="44529" y="27016"/>
                    <a:pt x="43470" y="27730"/>
                    <a:pt x="43470" y="27730"/>
                  </a:cubicBezTo>
                  <a:lnTo>
                    <a:pt x="42172" y="28552"/>
                  </a:lnTo>
                  <a:cubicBezTo>
                    <a:pt x="42172" y="28552"/>
                    <a:pt x="38445" y="29945"/>
                    <a:pt x="37100" y="31409"/>
                  </a:cubicBezTo>
                  <a:cubicBezTo>
                    <a:pt x="35766" y="32862"/>
                    <a:pt x="35124" y="34648"/>
                    <a:pt x="35124" y="34648"/>
                  </a:cubicBezTo>
                  <a:cubicBezTo>
                    <a:pt x="35124" y="34648"/>
                    <a:pt x="27408" y="26182"/>
                    <a:pt x="25384" y="25135"/>
                  </a:cubicBezTo>
                  <a:cubicBezTo>
                    <a:pt x="23360" y="24099"/>
                    <a:pt x="19455" y="24230"/>
                    <a:pt x="19455" y="24230"/>
                  </a:cubicBezTo>
                  <a:cubicBezTo>
                    <a:pt x="19455" y="24230"/>
                    <a:pt x="17169" y="25194"/>
                    <a:pt x="14609" y="23742"/>
                  </a:cubicBezTo>
                  <a:cubicBezTo>
                    <a:pt x="12049" y="22277"/>
                    <a:pt x="9132" y="18634"/>
                    <a:pt x="8406" y="17181"/>
                  </a:cubicBezTo>
                  <a:cubicBezTo>
                    <a:pt x="7680" y="15717"/>
                    <a:pt x="6572" y="13526"/>
                    <a:pt x="6572" y="13526"/>
                  </a:cubicBezTo>
                  <a:cubicBezTo>
                    <a:pt x="6572" y="13526"/>
                    <a:pt x="10549" y="16074"/>
                    <a:pt x="12025" y="14443"/>
                  </a:cubicBezTo>
                  <a:cubicBezTo>
                    <a:pt x="13502" y="12800"/>
                    <a:pt x="12049" y="9537"/>
                    <a:pt x="8037" y="8073"/>
                  </a:cubicBezTo>
                  <a:cubicBezTo>
                    <a:pt x="4012" y="6597"/>
                    <a:pt x="738" y="7323"/>
                    <a:pt x="369" y="10240"/>
                  </a:cubicBezTo>
                  <a:cubicBezTo>
                    <a:pt x="0" y="13157"/>
                    <a:pt x="2560" y="18265"/>
                    <a:pt x="2560" y="18265"/>
                  </a:cubicBezTo>
                  <a:lnTo>
                    <a:pt x="8037" y="25194"/>
                  </a:lnTo>
                  <a:cubicBezTo>
                    <a:pt x="8037" y="25194"/>
                    <a:pt x="12787" y="30302"/>
                    <a:pt x="17514" y="30302"/>
                  </a:cubicBezTo>
                  <a:cubicBezTo>
                    <a:pt x="22265" y="30302"/>
                    <a:pt x="22265" y="29207"/>
                    <a:pt x="24444" y="30302"/>
                  </a:cubicBezTo>
                  <a:cubicBezTo>
                    <a:pt x="26634" y="31409"/>
                    <a:pt x="29551" y="34326"/>
                    <a:pt x="30278" y="36136"/>
                  </a:cubicBezTo>
                  <a:cubicBezTo>
                    <a:pt x="31016" y="37970"/>
                    <a:pt x="32111" y="39779"/>
                    <a:pt x="32111" y="39779"/>
                  </a:cubicBezTo>
                  <a:lnTo>
                    <a:pt x="31361" y="42422"/>
                  </a:lnTo>
                  <a:cubicBezTo>
                    <a:pt x="31361" y="42422"/>
                    <a:pt x="29420" y="44423"/>
                    <a:pt x="28754" y="46661"/>
                  </a:cubicBezTo>
                  <a:cubicBezTo>
                    <a:pt x="28099" y="48888"/>
                    <a:pt x="25908" y="52900"/>
                    <a:pt x="25908" y="52900"/>
                  </a:cubicBezTo>
                  <a:cubicBezTo>
                    <a:pt x="25908" y="52900"/>
                    <a:pt x="20836" y="58936"/>
                    <a:pt x="20086" y="59567"/>
                  </a:cubicBezTo>
                  <a:cubicBezTo>
                    <a:pt x="19348" y="60187"/>
                    <a:pt x="18526" y="60853"/>
                    <a:pt x="18526" y="60853"/>
                  </a:cubicBezTo>
                  <a:lnTo>
                    <a:pt x="15704" y="62734"/>
                  </a:lnTo>
                  <a:lnTo>
                    <a:pt x="14109" y="70343"/>
                  </a:lnTo>
                  <a:lnTo>
                    <a:pt x="12383" y="75891"/>
                  </a:lnTo>
                  <a:cubicBezTo>
                    <a:pt x="12383" y="75891"/>
                    <a:pt x="12049" y="78046"/>
                    <a:pt x="13156" y="78403"/>
                  </a:cubicBezTo>
                  <a:cubicBezTo>
                    <a:pt x="14252" y="78772"/>
                    <a:pt x="17157" y="79606"/>
                    <a:pt x="17157" y="79606"/>
                  </a:cubicBezTo>
                  <a:cubicBezTo>
                    <a:pt x="17157" y="79606"/>
                    <a:pt x="20086" y="78772"/>
                    <a:pt x="20443" y="78403"/>
                  </a:cubicBezTo>
                  <a:lnTo>
                    <a:pt x="21181" y="77677"/>
                  </a:lnTo>
                  <a:lnTo>
                    <a:pt x="22277" y="77677"/>
                  </a:lnTo>
                  <a:cubicBezTo>
                    <a:pt x="22277" y="77677"/>
                    <a:pt x="22015" y="76831"/>
                    <a:pt x="21241" y="76712"/>
                  </a:cubicBezTo>
                  <a:cubicBezTo>
                    <a:pt x="20467" y="76593"/>
                    <a:pt x="20086" y="76212"/>
                    <a:pt x="20086" y="76212"/>
                  </a:cubicBezTo>
                  <a:lnTo>
                    <a:pt x="21193" y="75486"/>
                  </a:lnTo>
                  <a:lnTo>
                    <a:pt x="20181" y="75534"/>
                  </a:lnTo>
                  <a:lnTo>
                    <a:pt x="19002" y="75486"/>
                  </a:lnTo>
                  <a:lnTo>
                    <a:pt x="19729" y="75117"/>
                  </a:lnTo>
                  <a:lnTo>
                    <a:pt x="19407" y="74807"/>
                  </a:lnTo>
                  <a:lnTo>
                    <a:pt x="19002" y="75117"/>
                  </a:lnTo>
                  <a:lnTo>
                    <a:pt x="18276" y="75117"/>
                  </a:lnTo>
                  <a:lnTo>
                    <a:pt x="17550" y="74748"/>
                  </a:lnTo>
                  <a:cubicBezTo>
                    <a:pt x="17550" y="74748"/>
                    <a:pt x="17312" y="70545"/>
                    <a:pt x="17609" y="69723"/>
                  </a:cubicBezTo>
                  <a:cubicBezTo>
                    <a:pt x="17907" y="68914"/>
                    <a:pt x="18705" y="67640"/>
                    <a:pt x="18705" y="67640"/>
                  </a:cubicBezTo>
                  <a:lnTo>
                    <a:pt x="20467" y="66711"/>
                  </a:lnTo>
                  <a:cubicBezTo>
                    <a:pt x="20467" y="66711"/>
                    <a:pt x="23003" y="64901"/>
                    <a:pt x="23360" y="64175"/>
                  </a:cubicBezTo>
                  <a:cubicBezTo>
                    <a:pt x="23741" y="63449"/>
                    <a:pt x="24098" y="63080"/>
                    <a:pt x="24098" y="63080"/>
                  </a:cubicBezTo>
                  <a:lnTo>
                    <a:pt x="29932" y="60520"/>
                  </a:lnTo>
                  <a:lnTo>
                    <a:pt x="31028" y="60520"/>
                  </a:lnTo>
                  <a:cubicBezTo>
                    <a:pt x="31028" y="60520"/>
                    <a:pt x="33219" y="59782"/>
                    <a:pt x="33945" y="58686"/>
                  </a:cubicBezTo>
                  <a:lnTo>
                    <a:pt x="34671" y="57579"/>
                  </a:lnTo>
                  <a:cubicBezTo>
                    <a:pt x="34671" y="57579"/>
                    <a:pt x="37969" y="55757"/>
                    <a:pt x="39053" y="54662"/>
                  </a:cubicBezTo>
                  <a:cubicBezTo>
                    <a:pt x="40136" y="53579"/>
                    <a:pt x="43065" y="51019"/>
                    <a:pt x="43065" y="51019"/>
                  </a:cubicBezTo>
                  <a:lnTo>
                    <a:pt x="46625" y="51769"/>
                  </a:lnTo>
                  <a:cubicBezTo>
                    <a:pt x="46625" y="51769"/>
                    <a:pt x="46149" y="53852"/>
                    <a:pt x="44244" y="54626"/>
                  </a:cubicBezTo>
                  <a:cubicBezTo>
                    <a:pt x="42339" y="55400"/>
                    <a:pt x="42041" y="56234"/>
                    <a:pt x="42041" y="56234"/>
                  </a:cubicBezTo>
                  <a:cubicBezTo>
                    <a:pt x="42041" y="56234"/>
                    <a:pt x="41612" y="57603"/>
                    <a:pt x="41982" y="58329"/>
                  </a:cubicBezTo>
                  <a:cubicBezTo>
                    <a:pt x="42351" y="59055"/>
                    <a:pt x="41815" y="59353"/>
                    <a:pt x="41815" y="59353"/>
                  </a:cubicBezTo>
                  <a:cubicBezTo>
                    <a:pt x="41815" y="59353"/>
                    <a:pt x="41982" y="62699"/>
                    <a:pt x="42339" y="63806"/>
                  </a:cubicBezTo>
                  <a:cubicBezTo>
                    <a:pt x="42696" y="64901"/>
                    <a:pt x="43065" y="66723"/>
                    <a:pt x="44172" y="67092"/>
                  </a:cubicBezTo>
                  <a:cubicBezTo>
                    <a:pt x="45268" y="67461"/>
                    <a:pt x="46006" y="67092"/>
                    <a:pt x="46006" y="67092"/>
                  </a:cubicBezTo>
                  <a:cubicBezTo>
                    <a:pt x="46006" y="67092"/>
                    <a:pt x="46732" y="67461"/>
                    <a:pt x="47827" y="67092"/>
                  </a:cubicBezTo>
                  <a:cubicBezTo>
                    <a:pt x="48935" y="66723"/>
                    <a:pt x="50149" y="66783"/>
                    <a:pt x="50149" y="66783"/>
                  </a:cubicBezTo>
                  <a:lnTo>
                    <a:pt x="50745" y="65640"/>
                  </a:lnTo>
                  <a:lnTo>
                    <a:pt x="52209" y="66009"/>
                  </a:lnTo>
                  <a:cubicBezTo>
                    <a:pt x="52209" y="66009"/>
                    <a:pt x="51840" y="64544"/>
                    <a:pt x="51102" y="64544"/>
                  </a:cubicBezTo>
                  <a:cubicBezTo>
                    <a:pt x="50375" y="64544"/>
                    <a:pt x="50006" y="64175"/>
                    <a:pt x="50006" y="64175"/>
                  </a:cubicBezTo>
                  <a:lnTo>
                    <a:pt x="50733" y="63735"/>
                  </a:lnTo>
                  <a:cubicBezTo>
                    <a:pt x="50733" y="63735"/>
                    <a:pt x="50113" y="63687"/>
                    <a:pt x="49697" y="63568"/>
                  </a:cubicBezTo>
                  <a:cubicBezTo>
                    <a:pt x="49280" y="63449"/>
                    <a:pt x="49113" y="63699"/>
                    <a:pt x="49113" y="63699"/>
                  </a:cubicBezTo>
                  <a:lnTo>
                    <a:pt x="49411" y="63020"/>
                  </a:lnTo>
                  <a:cubicBezTo>
                    <a:pt x="49411" y="63020"/>
                    <a:pt x="47458" y="63449"/>
                    <a:pt x="46732" y="61984"/>
                  </a:cubicBezTo>
                  <a:cubicBezTo>
                    <a:pt x="46006" y="60532"/>
                    <a:pt x="46006" y="58341"/>
                    <a:pt x="46363" y="57972"/>
                  </a:cubicBezTo>
                  <a:cubicBezTo>
                    <a:pt x="46732" y="57603"/>
                    <a:pt x="49280" y="56865"/>
                    <a:pt x="49280" y="56865"/>
                  </a:cubicBezTo>
                  <a:cubicBezTo>
                    <a:pt x="49280" y="56865"/>
                    <a:pt x="56936" y="55769"/>
                    <a:pt x="58757" y="54305"/>
                  </a:cubicBezTo>
                  <a:cubicBezTo>
                    <a:pt x="60591" y="52852"/>
                    <a:pt x="62044" y="50662"/>
                    <a:pt x="62044" y="50662"/>
                  </a:cubicBezTo>
                  <a:cubicBezTo>
                    <a:pt x="62044" y="50662"/>
                    <a:pt x="61674" y="52126"/>
                    <a:pt x="63151" y="53221"/>
                  </a:cubicBezTo>
                  <a:cubicBezTo>
                    <a:pt x="64603" y="54329"/>
                    <a:pt x="66246" y="54638"/>
                    <a:pt x="67258" y="53924"/>
                  </a:cubicBezTo>
                  <a:cubicBezTo>
                    <a:pt x="68247" y="53221"/>
                    <a:pt x="68985" y="52126"/>
                    <a:pt x="68985" y="52126"/>
                  </a:cubicBezTo>
                  <a:lnTo>
                    <a:pt x="70080" y="52126"/>
                  </a:lnTo>
                  <a:cubicBezTo>
                    <a:pt x="70080" y="52126"/>
                    <a:pt x="69533" y="51150"/>
                    <a:pt x="69068" y="51090"/>
                  </a:cubicBezTo>
                  <a:cubicBezTo>
                    <a:pt x="68628" y="51031"/>
                    <a:pt x="67890" y="50662"/>
                    <a:pt x="67890" y="50662"/>
                  </a:cubicBezTo>
                  <a:lnTo>
                    <a:pt x="68628" y="50292"/>
                  </a:lnTo>
                  <a:cubicBezTo>
                    <a:pt x="68628" y="50292"/>
                    <a:pt x="67890" y="49923"/>
                    <a:pt x="67520" y="49923"/>
                  </a:cubicBezTo>
                  <a:cubicBezTo>
                    <a:pt x="67151" y="49923"/>
                    <a:pt x="65687" y="49542"/>
                    <a:pt x="65687" y="49542"/>
                  </a:cubicBezTo>
                  <a:lnTo>
                    <a:pt x="65318" y="49173"/>
                  </a:lnTo>
                  <a:cubicBezTo>
                    <a:pt x="65318" y="49173"/>
                    <a:pt x="64949" y="44804"/>
                    <a:pt x="66044" y="42244"/>
                  </a:cubicBezTo>
                  <a:cubicBezTo>
                    <a:pt x="67151" y="39684"/>
                    <a:pt x="68961" y="36767"/>
                    <a:pt x="68961" y="36767"/>
                  </a:cubicBezTo>
                  <a:cubicBezTo>
                    <a:pt x="68961" y="36767"/>
                    <a:pt x="71521" y="33469"/>
                    <a:pt x="72259" y="30552"/>
                  </a:cubicBezTo>
                  <a:cubicBezTo>
                    <a:pt x="72985" y="27635"/>
                    <a:pt x="73354" y="26909"/>
                    <a:pt x="73354" y="26909"/>
                  </a:cubicBezTo>
                  <a:lnTo>
                    <a:pt x="74819" y="21801"/>
                  </a:lnTo>
                  <a:close/>
                  <a:moveTo>
                    <a:pt x="60055" y="42875"/>
                  </a:moveTo>
                  <a:lnTo>
                    <a:pt x="58222" y="41422"/>
                  </a:lnTo>
                  <a:cubicBezTo>
                    <a:pt x="58222" y="41422"/>
                    <a:pt x="58591" y="40696"/>
                    <a:pt x="59674" y="39958"/>
                  </a:cubicBezTo>
                  <a:cubicBezTo>
                    <a:pt x="60781" y="39232"/>
                    <a:pt x="61508" y="39232"/>
                    <a:pt x="61508" y="39232"/>
                  </a:cubicBezTo>
                  <a:cubicBezTo>
                    <a:pt x="61508" y="39232"/>
                    <a:pt x="61139" y="40339"/>
                    <a:pt x="61139" y="41422"/>
                  </a:cubicBezTo>
                  <a:cubicBezTo>
                    <a:pt x="61139" y="42506"/>
                    <a:pt x="61722" y="44435"/>
                    <a:pt x="61722" y="444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35"/>
            <p:cNvGrpSpPr/>
            <p:nvPr/>
          </p:nvGrpSpPr>
          <p:grpSpPr>
            <a:xfrm>
              <a:off x="5319954" y="1579779"/>
              <a:ext cx="3215280" cy="3387317"/>
              <a:chOff x="5045250" y="482625"/>
              <a:chExt cx="1907725" cy="2009800"/>
            </a:xfrm>
          </p:grpSpPr>
          <p:sp>
            <p:nvSpPr>
              <p:cNvPr id="400" name="Google Shape;400;p35"/>
              <p:cNvSpPr/>
              <p:nvPr/>
            </p:nvSpPr>
            <p:spPr>
              <a:xfrm>
                <a:off x="6036450" y="919875"/>
                <a:ext cx="72950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1418" extrusionOk="0">
                    <a:moveTo>
                      <a:pt x="1787" y="322"/>
                    </a:moveTo>
                    <a:cubicBezTo>
                      <a:pt x="822" y="441"/>
                      <a:pt x="1" y="1"/>
                      <a:pt x="1965" y="751"/>
                    </a:cubicBezTo>
                    <a:cubicBezTo>
                      <a:pt x="2215" y="1418"/>
                      <a:pt x="2918" y="680"/>
                      <a:pt x="1787" y="3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5"/>
              <p:cNvSpPr/>
              <p:nvPr/>
            </p:nvSpPr>
            <p:spPr>
              <a:xfrm>
                <a:off x="6415675" y="629675"/>
                <a:ext cx="214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3" extrusionOk="0">
                    <a:moveTo>
                      <a:pt x="0" y="250"/>
                    </a:moveTo>
                    <a:cubicBezTo>
                      <a:pt x="48" y="358"/>
                      <a:pt x="60" y="453"/>
                      <a:pt x="858" y="36"/>
                    </a:cubicBezTo>
                    <a:cubicBezTo>
                      <a:pt x="477" y="0"/>
                      <a:pt x="167" y="60"/>
                      <a:pt x="0" y="2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5"/>
              <p:cNvSpPr/>
              <p:nvPr/>
            </p:nvSpPr>
            <p:spPr>
              <a:xfrm>
                <a:off x="6507950" y="643075"/>
                <a:ext cx="168200" cy="108075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323" extrusionOk="0">
                    <a:moveTo>
                      <a:pt x="1715" y="2036"/>
                    </a:moveTo>
                    <a:cubicBezTo>
                      <a:pt x="1846" y="2096"/>
                      <a:pt x="2048" y="2072"/>
                      <a:pt x="2167" y="2155"/>
                    </a:cubicBezTo>
                    <a:cubicBezTo>
                      <a:pt x="3108" y="1893"/>
                      <a:pt x="5120" y="1357"/>
                      <a:pt x="6037" y="155"/>
                    </a:cubicBezTo>
                    <a:cubicBezTo>
                      <a:pt x="6727" y="0"/>
                      <a:pt x="0" y="334"/>
                      <a:pt x="727" y="3191"/>
                    </a:cubicBezTo>
                    <a:cubicBezTo>
                      <a:pt x="1036" y="4322"/>
                      <a:pt x="1143" y="3453"/>
                      <a:pt x="1715" y="203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>
                <a:off x="6395125" y="641575"/>
                <a:ext cx="461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704" extrusionOk="0">
                    <a:moveTo>
                      <a:pt x="1" y="120"/>
                    </a:moveTo>
                    <a:cubicBezTo>
                      <a:pt x="370" y="429"/>
                      <a:pt x="715" y="274"/>
                      <a:pt x="1846" y="703"/>
                    </a:cubicBezTo>
                    <a:cubicBezTo>
                      <a:pt x="1584" y="191"/>
                      <a:pt x="715" y="1"/>
                      <a:pt x="1" y="12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5"/>
              <p:cNvSpPr/>
              <p:nvPr/>
            </p:nvSpPr>
            <p:spPr>
              <a:xfrm>
                <a:off x="6395125" y="649900"/>
                <a:ext cx="417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56" extrusionOk="0">
                    <a:moveTo>
                      <a:pt x="929" y="251"/>
                    </a:moveTo>
                    <a:cubicBezTo>
                      <a:pt x="644" y="156"/>
                      <a:pt x="358" y="1"/>
                      <a:pt x="1" y="72"/>
                    </a:cubicBezTo>
                    <a:cubicBezTo>
                      <a:pt x="477" y="513"/>
                      <a:pt x="215" y="191"/>
                      <a:pt x="1668" y="656"/>
                    </a:cubicBezTo>
                    <a:cubicBezTo>
                      <a:pt x="1608" y="311"/>
                      <a:pt x="1203" y="334"/>
                      <a:pt x="929" y="2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5"/>
              <p:cNvSpPr/>
              <p:nvPr/>
            </p:nvSpPr>
            <p:spPr>
              <a:xfrm>
                <a:off x="6402575" y="662125"/>
                <a:ext cx="300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477" extrusionOk="0">
                    <a:moveTo>
                      <a:pt x="572" y="286"/>
                    </a:moveTo>
                    <a:cubicBezTo>
                      <a:pt x="762" y="357"/>
                      <a:pt x="965" y="476"/>
                      <a:pt x="1203" y="464"/>
                    </a:cubicBezTo>
                    <a:cubicBezTo>
                      <a:pt x="917" y="191"/>
                      <a:pt x="465" y="83"/>
                      <a:pt x="0" y="0"/>
                    </a:cubicBezTo>
                    <a:cubicBezTo>
                      <a:pt x="60" y="203"/>
                      <a:pt x="370" y="203"/>
                      <a:pt x="572" y="28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5"/>
              <p:cNvSpPr/>
              <p:nvPr/>
            </p:nvSpPr>
            <p:spPr>
              <a:xfrm>
                <a:off x="6655575" y="662125"/>
                <a:ext cx="247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15" extrusionOk="0">
                    <a:moveTo>
                      <a:pt x="525" y="429"/>
                    </a:moveTo>
                    <a:cubicBezTo>
                      <a:pt x="691" y="464"/>
                      <a:pt x="810" y="715"/>
                      <a:pt x="989" y="548"/>
                    </a:cubicBezTo>
                    <a:cubicBezTo>
                      <a:pt x="846" y="250"/>
                      <a:pt x="394" y="0"/>
                      <a:pt x="1" y="143"/>
                    </a:cubicBezTo>
                    <a:cubicBezTo>
                      <a:pt x="96" y="322"/>
                      <a:pt x="334" y="357"/>
                      <a:pt x="525" y="42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5"/>
              <p:cNvSpPr/>
              <p:nvPr/>
            </p:nvSpPr>
            <p:spPr>
              <a:xfrm>
                <a:off x="6383525" y="669850"/>
                <a:ext cx="289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656" extrusionOk="0">
                    <a:moveTo>
                      <a:pt x="0" y="310"/>
                    </a:moveTo>
                    <a:cubicBezTo>
                      <a:pt x="167" y="525"/>
                      <a:pt x="810" y="584"/>
                      <a:pt x="1155" y="656"/>
                    </a:cubicBezTo>
                    <a:cubicBezTo>
                      <a:pt x="1120" y="489"/>
                      <a:pt x="643" y="1"/>
                      <a:pt x="0" y="3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5"/>
              <p:cNvSpPr/>
              <p:nvPr/>
            </p:nvSpPr>
            <p:spPr>
              <a:xfrm>
                <a:off x="6422225" y="681750"/>
                <a:ext cx="146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11" extrusionOk="0">
                    <a:moveTo>
                      <a:pt x="584" y="72"/>
                    </a:moveTo>
                    <a:cubicBezTo>
                      <a:pt x="405" y="1"/>
                      <a:pt x="274" y="72"/>
                      <a:pt x="0" y="13"/>
                    </a:cubicBezTo>
                    <a:cubicBezTo>
                      <a:pt x="48" y="132"/>
                      <a:pt x="560" y="311"/>
                      <a:pt x="584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5"/>
              <p:cNvSpPr/>
              <p:nvPr/>
            </p:nvSpPr>
            <p:spPr>
              <a:xfrm>
                <a:off x="6415675" y="696350"/>
                <a:ext cx="256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763" extrusionOk="0">
                    <a:moveTo>
                      <a:pt x="846" y="762"/>
                    </a:moveTo>
                    <a:lnTo>
                      <a:pt x="1024" y="762"/>
                    </a:lnTo>
                    <a:cubicBezTo>
                      <a:pt x="965" y="489"/>
                      <a:pt x="774" y="108"/>
                      <a:pt x="0" y="0"/>
                    </a:cubicBezTo>
                    <a:cubicBezTo>
                      <a:pt x="227" y="298"/>
                      <a:pt x="703" y="358"/>
                      <a:pt x="846" y="76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5"/>
              <p:cNvSpPr/>
              <p:nvPr/>
            </p:nvSpPr>
            <p:spPr>
              <a:xfrm>
                <a:off x="6405250" y="712425"/>
                <a:ext cx="27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632" extrusionOk="0">
                    <a:moveTo>
                      <a:pt x="1084" y="631"/>
                    </a:moveTo>
                    <a:cubicBezTo>
                      <a:pt x="941" y="310"/>
                      <a:pt x="548" y="84"/>
                      <a:pt x="108" y="0"/>
                    </a:cubicBezTo>
                    <a:cubicBezTo>
                      <a:pt x="286" y="119"/>
                      <a:pt x="1" y="215"/>
                      <a:pt x="1084" y="6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5"/>
              <p:cNvSpPr/>
              <p:nvPr/>
            </p:nvSpPr>
            <p:spPr>
              <a:xfrm>
                <a:off x="6412400" y="723725"/>
                <a:ext cx="172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85" extrusionOk="0">
                    <a:moveTo>
                      <a:pt x="0" y="1"/>
                    </a:moveTo>
                    <a:cubicBezTo>
                      <a:pt x="60" y="322"/>
                      <a:pt x="262" y="465"/>
                      <a:pt x="512" y="584"/>
                    </a:cubicBezTo>
                    <a:cubicBezTo>
                      <a:pt x="691" y="263"/>
                      <a:pt x="298" y="48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5"/>
              <p:cNvSpPr/>
              <p:nvPr/>
            </p:nvSpPr>
            <p:spPr>
              <a:xfrm>
                <a:off x="6186475" y="640675"/>
                <a:ext cx="417050" cy="841800"/>
              </a:xfrm>
              <a:custGeom>
                <a:avLst/>
                <a:gdLst/>
                <a:ahLst/>
                <a:cxnLst/>
                <a:rect l="l" t="t" r="r" b="b"/>
                <a:pathLst>
                  <a:path w="16682" h="33672" extrusionOk="0">
                    <a:moveTo>
                      <a:pt x="8156" y="7240"/>
                    </a:moveTo>
                    <a:cubicBezTo>
                      <a:pt x="8442" y="6978"/>
                      <a:pt x="8097" y="6823"/>
                      <a:pt x="9311" y="5978"/>
                    </a:cubicBezTo>
                    <a:cubicBezTo>
                      <a:pt x="8775" y="5335"/>
                      <a:pt x="7823" y="6466"/>
                      <a:pt x="7228" y="8109"/>
                    </a:cubicBezTo>
                    <a:cubicBezTo>
                      <a:pt x="7049" y="8228"/>
                      <a:pt x="7132" y="8228"/>
                      <a:pt x="6597" y="9740"/>
                    </a:cubicBezTo>
                    <a:cubicBezTo>
                      <a:pt x="6549" y="8907"/>
                      <a:pt x="6728" y="8585"/>
                      <a:pt x="7049" y="6871"/>
                    </a:cubicBezTo>
                    <a:cubicBezTo>
                      <a:pt x="6835" y="7002"/>
                      <a:pt x="6859" y="7026"/>
                      <a:pt x="6370" y="8716"/>
                    </a:cubicBezTo>
                    <a:cubicBezTo>
                      <a:pt x="6216" y="8788"/>
                      <a:pt x="6144" y="8954"/>
                      <a:pt x="6085" y="9133"/>
                    </a:cubicBezTo>
                    <a:cubicBezTo>
                      <a:pt x="6216" y="7811"/>
                      <a:pt x="6549" y="7990"/>
                      <a:pt x="6787" y="5811"/>
                    </a:cubicBezTo>
                    <a:cubicBezTo>
                      <a:pt x="6656" y="6168"/>
                      <a:pt x="6835" y="5680"/>
                      <a:pt x="6120" y="7418"/>
                    </a:cubicBezTo>
                    <a:cubicBezTo>
                      <a:pt x="5775" y="6537"/>
                      <a:pt x="7168" y="5871"/>
                      <a:pt x="6906" y="3906"/>
                    </a:cubicBezTo>
                    <a:cubicBezTo>
                      <a:pt x="6620" y="4430"/>
                      <a:pt x="6716" y="4871"/>
                      <a:pt x="6168" y="5918"/>
                    </a:cubicBezTo>
                    <a:cubicBezTo>
                      <a:pt x="6239" y="4906"/>
                      <a:pt x="6966" y="3049"/>
                      <a:pt x="6251" y="1120"/>
                    </a:cubicBezTo>
                    <a:cubicBezTo>
                      <a:pt x="6204" y="1442"/>
                      <a:pt x="6335" y="1584"/>
                      <a:pt x="6311" y="1894"/>
                    </a:cubicBezTo>
                    <a:cubicBezTo>
                      <a:pt x="6013" y="2001"/>
                      <a:pt x="6144" y="2311"/>
                      <a:pt x="6025" y="3501"/>
                    </a:cubicBezTo>
                    <a:cubicBezTo>
                      <a:pt x="6013" y="2823"/>
                      <a:pt x="6061" y="2775"/>
                      <a:pt x="5692" y="1275"/>
                    </a:cubicBezTo>
                    <a:cubicBezTo>
                      <a:pt x="5727" y="1442"/>
                      <a:pt x="5906" y="1656"/>
                      <a:pt x="6025" y="1561"/>
                    </a:cubicBezTo>
                    <a:cubicBezTo>
                      <a:pt x="5870" y="1477"/>
                      <a:pt x="6168" y="632"/>
                      <a:pt x="4906" y="156"/>
                    </a:cubicBezTo>
                    <a:cubicBezTo>
                      <a:pt x="5239" y="822"/>
                      <a:pt x="5549" y="1715"/>
                      <a:pt x="5394" y="3227"/>
                    </a:cubicBezTo>
                    <a:cubicBezTo>
                      <a:pt x="5323" y="2644"/>
                      <a:pt x="5132" y="1144"/>
                      <a:pt x="4180" y="1"/>
                    </a:cubicBezTo>
                    <a:cubicBezTo>
                      <a:pt x="4727" y="1870"/>
                      <a:pt x="5573" y="4501"/>
                      <a:pt x="4823" y="7347"/>
                    </a:cubicBezTo>
                    <a:cubicBezTo>
                      <a:pt x="4584" y="7418"/>
                      <a:pt x="4584" y="7740"/>
                      <a:pt x="4477" y="7954"/>
                    </a:cubicBezTo>
                    <a:cubicBezTo>
                      <a:pt x="4442" y="7240"/>
                      <a:pt x="4537" y="6633"/>
                      <a:pt x="4703" y="6133"/>
                    </a:cubicBezTo>
                    <a:cubicBezTo>
                      <a:pt x="3894" y="6752"/>
                      <a:pt x="4168" y="7799"/>
                      <a:pt x="3906" y="10693"/>
                    </a:cubicBezTo>
                    <a:cubicBezTo>
                      <a:pt x="3751" y="9740"/>
                      <a:pt x="3941" y="8633"/>
                      <a:pt x="3930" y="7633"/>
                    </a:cubicBezTo>
                    <a:cubicBezTo>
                      <a:pt x="3572" y="8240"/>
                      <a:pt x="2822" y="10812"/>
                      <a:pt x="3965" y="11812"/>
                    </a:cubicBezTo>
                    <a:cubicBezTo>
                      <a:pt x="3906" y="12121"/>
                      <a:pt x="4061" y="11764"/>
                      <a:pt x="3751" y="12931"/>
                    </a:cubicBezTo>
                    <a:cubicBezTo>
                      <a:pt x="3775" y="12955"/>
                      <a:pt x="3811" y="12955"/>
                      <a:pt x="3822" y="12955"/>
                    </a:cubicBezTo>
                    <a:cubicBezTo>
                      <a:pt x="3953" y="13419"/>
                      <a:pt x="3275" y="14491"/>
                      <a:pt x="4442" y="15920"/>
                    </a:cubicBezTo>
                    <a:cubicBezTo>
                      <a:pt x="4406" y="15372"/>
                      <a:pt x="4203" y="14967"/>
                      <a:pt x="4227" y="14360"/>
                    </a:cubicBezTo>
                    <a:cubicBezTo>
                      <a:pt x="4370" y="14562"/>
                      <a:pt x="4430" y="14860"/>
                      <a:pt x="4620" y="15062"/>
                    </a:cubicBezTo>
                    <a:cubicBezTo>
                      <a:pt x="4596" y="15324"/>
                      <a:pt x="4906" y="16693"/>
                      <a:pt x="6454" y="16967"/>
                    </a:cubicBezTo>
                    <a:cubicBezTo>
                      <a:pt x="4834" y="17753"/>
                      <a:pt x="1667" y="19146"/>
                      <a:pt x="1" y="21206"/>
                    </a:cubicBezTo>
                    <a:cubicBezTo>
                      <a:pt x="262" y="21277"/>
                      <a:pt x="953" y="20622"/>
                      <a:pt x="2025" y="19884"/>
                    </a:cubicBezTo>
                    <a:cubicBezTo>
                      <a:pt x="2096" y="20253"/>
                      <a:pt x="2394" y="20432"/>
                      <a:pt x="2537" y="20742"/>
                    </a:cubicBezTo>
                    <a:cubicBezTo>
                      <a:pt x="6799" y="23075"/>
                      <a:pt x="12645" y="16586"/>
                      <a:pt x="13967" y="28838"/>
                    </a:cubicBezTo>
                    <a:cubicBezTo>
                      <a:pt x="13669" y="30445"/>
                      <a:pt x="13847" y="31136"/>
                      <a:pt x="12978" y="33672"/>
                    </a:cubicBezTo>
                    <a:cubicBezTo>
                      <a:pt x="13240" y="33612"/>
                      <a:pt x="13300" y="33350"/>
                      <a:pt x="13431" y="33160"/>
                    </a:cubicBezTo>
                    <a:cubicBezTo>
                      <a:pt x="13550" y="33100"/>
                      <a:pt x="13657" y="33041"/>
                      <a:pt x="13776" y="32981"/>
                    </a:cubicBezTo>
                    <a:cubicBezTo>
                      <a:pt x="16681" y="28766"/>
                      <a:pt x="15181" y="16860"/>
                      <a:pt x="5418" y="20218"/>
                    </a:cubicBezTo>
                    <a:cubicBezTo>
                      <a:pt x="4823" y="20730"/>
                      <a:pt x="3906" y="19896"/>
                      <a:pt x="2763" y="19408"/>
                    </a:cubicBezTo>
                    <a:cubicBezTo>
                      <a:pt x="3668" y="18813"/>
                      <a:pt x="4596" y="18241"/>
                      <a:pt x="5656" y="17801"/>
                    </a:cubicBezTo>
                    <a:cubicBezTo>
                      <a:pt x="5096" y="18932"/>
                      <a:pt x="6561" y="19075"/>
                      <a:pt x="7835" y="18670"/>
                    </a:cubicBezTo>
                    <a:lnTo>
                      <a:pt x="7835" y="18336"/>
                    </a:lnTo>
                    <a:cubicBezTo>
                      <a:pt x="7644" y="18277"/>
                      <a:pt x="8002" y="18313"/>
                      <a:pt x="7894" y="18158"/>
                    </a:cubicBezTo>
                    <a:cubicBezTo>
                      <a:pt x="7263" y="18051"/>
                      <a:pt x="6847" y="17705"/>
                      <a:pt x="6227" y="17574"/>
                    </a:cubicBezTo>
                    <a:cubicBezTo>
                      <a:pt x="7835" y="16932"/>
                      <a:pt x="9776" y="15384"/>
                      <a:pt x="11371" y="13788"/>
                    </a:cubicBezTo>
                    <a:cubicBezTo>
                      <a:pt x="11669" y="13514"/>
                      <a:pt x="11990" y="13753"/>
                      <a:pt x="12812" y="13574"/>
                    </a:cubicBezTo>
                    <a:cubicBezTo>
                      <a:pt x="13193" y="13360"/>
                      <a:pt x="13633" y="13193"/>
                      <a:pt x="13967" y="12943"/>
                    </a:cubicBezTo>
                    <a:cubicBezTo>
                      <a:pt x="13693" y="12705"/>
                      <a:pt x="12347" y="13717"/>
                      <a:pt x="13455" y="12645"/>
                    </a:cubicBezTo>
                    <a:cubicBezTo>
                      <a:pt x="12812" y="12776"/>
                      <a:pt x="12502" y="13229"/>
                      <a:pt x="11942" y="13455"/>
                    </a:cubicBezTo>
                    <a:cubicBezTo>
                      <a:pt x="11966" y="13336"/>
                      <a:pt x="12526" y="13074"/>
                      <a:pt x="12752" y="12526"/>
                    </a:cubicBezTo>
                    <a:cubicBezTo>
                      <a:pt x="12514" y="12586"/>
                      <a:pt x="12395" y="12752"/>
                      <a:pt x="12228" y="12872"/>
                    </a:cubicBezTo>
                    <a:cubicBezTo>
                      <a:pt x="11942" y="12860"/>
                      <a:pt x="11812" y="12991"/>
                      <a:pt x="11645" y="13098"/>
                    </a:cubicBezTo>
                    <a:cubicBezTo>
                      <a:pt x="11561" y="12943"/>
                      <a:pt x="11919" y="12502"/>
                      <a:pt x="11704" y="12229"/>
                    </a:cubicBezTo>
                    <a:cubicBezTo>
                      <a:pt x="11026" y="13693"/>
                      <a:pt x="9561" y="15455"/>
                      <a:pt x="7382" y="16467"/>
                    </a:cubicBezTo>
                    <a:cubicBezTo>
                      <a:pt x="7228" y="16015"/>
                      <a:pt x="7120" y="15503"/>
                      <a:pt x="7156" y="14860"/>
                    </a:cubicBezTo>
                    <a:cubicBezTo>
                      <a:pt x="7037" y="14765"/>
                      <a:pt x="6918" y="14800"/>
                      <a:pt x="6870" y="14741"/>
                    </a:cubicBezTo>
                    <a:cubicBezTo>
                      <a:pt x="6870" y="14110"/>
                      <a:pt x="6930" y="13538"/>
                      <a:pt x="7275" y="13253"/>
                    </a:cubicBezTo>
                    <a:cubicBezTo>
                      <a:pt x="7156" y="11812"/>
                      <a:pt x="8954" y="10621"/>
                      <a:pt x="8906" y="7919"/>
                    </a:cubicBezTo>
                    <a:cubicBezTo>
                      <a:pt x="8525" y="8645"/>
                      <a:pt x="8335" y="9597"/>
                      <a:pt x="7573" y="11133"/>
                    </a:cubicBezTo>
                    <a:cubicBezTo>
                      <a:pt x="7263" y="10193"/>
                      <a:pt x="7501" y="8764"/>
                      <a:pt x="8156" y="7240"/>
                    </a:cubicBezTo>
                    <a:close/>
                    <a:moveTo>
                      <a:pt x="13705" y="32362"/>
                    </a:moveTo>
                    <a:cubicBezTo>
                      <a:pt x="13752" y="32219"/>
                      <a:pt x="13693" y="31969"/>
                      <a:pt x="13883" y="31969"/>
                    </a:cubicBezTo>
                    <a:cubicBezTo>
                      <a:pt x="14002" y="32100"/>
                      <a:pt x="13800" y="32243"/>
                      <a:pt x="13705" y="32362"/>
                    </a:cubicBezTo>
                    <a:close/>
                    <a:moveTo>
                      <a:pt x="5882" y="7645"/>
                    </a:moveTo>
                    <a:cubicBezTo>
                      <a:pt x="6037" y="7788"/>
                      <a:pt x="5846" y="8061"/>
                      <a:pt x="5882" y="8252"/>
                    </a:cubicBezTo>
                    <a:cubicBezTo>
                      <a:pt x="5727" y="8121"/>
                      <a:pt x="5954" y="7895"/>
                      <a:pt x="5882" y="7645"/>
                    </a:cubicBezTo>
                    <a:close/>
                    <a:moveTo>
                      <a:pt x="5668" y="4251"/>
                    </a:moveTo>
                    <a:cubicBezTo>
                      <a:pt x="5835" y="4454"/>
                      <a:pt x="5561" y="4692"/>
                      <a:pt x="5608" y="4978"/>
                    </a:cubicBezTo>
                    <a:cubicBezTo>
                      <a:pt x="5477" y="4787"/>
                      <a:pt x="5656" y="4454"/>
                      <a:pt x="5668" y="4251"/>
                    </a:cubicBezTo>
                    <a:close/>
                    <a:moveTo>
                      <a:pt x="5775" y="15300"/>
                    </a:moveTo>
                    <a:cubicBezTo>
                      <a:pt x="5739" y="15074"/>
                      <a:pt x="5061" y="15098"/>
                      <a:pt x="4513" y="13169"/>
                    </a:cubicBezTo>
                    <a:cubicBezTo>
                      <a:pt x="4513" y="13145"/>
                      <a:pt x="4489" y="13145"/>
                      <a:pt x="4477" y="13133"/>
                    </a:cubicBezTo>
                    <a:cubicBezTo>
                      <a:pt x="4418" y="12872"/>
                      <a:pt x="4299" y="12598"/>
                      <a:pt x="4358" y="12252"/>
                    </a:cubicBezTo>
                    <a:cubicBezTo>
                      <a:pt x="4573" y="12276"/>
                      <a:pt x="4632" y="12121"/>
                      <a:pt x="4811" y="12098"/>
                    </a:cubicBezTo>
                    <a:cubicBezTo>
                      <a:pt x="4823" y="12395"/>
                      <a:pt x="4751" y="12788"/>
                      <a:pt x="5025" y="12824"/>
                    </a:cubicBezTo>
                    <a:cubicBezTo>
                      <a:pt x="5227" y="12491"/>
                      <a:pt x="4930" y="11657"/>
                      <a:pt x="5204" y="11419"/>
                    </a:cubicBezTo>
                    <a:cubicBezTo>
                      <a:pt x="5239" y="11514"/>
                      <a:pt x="5168" y="11705"/>
                      <a:pt x="5239" y="12193"/>
                    </a:cubicBezTo>
                    <a:cubicBezTo>
                      <a:pt x="5311" y="11979"/>
                      <a:pt x="5418" y="11776"/>
                      <a:pt x="5537" y="11586"/>
                    </a:cubicBezTo>
                    <a:cubicBezTo>
                      <a:pt x="5668" y="12431"/>
                      <a:pt x="5108" y="12419"/>
                      <a:pt x="6192" y="14312"/>
                    </a:cubicBezTo>
                    <a:cubicBezTo>
                      <a:pt x="6180" y="14907"/>
                      <a:pt x="6263" y="15384"/>
                      <a:pt x="6418" y="15812"/>
                    </a:cubicBezTo>
                    <a:cubicBezTo>
                      <a:pt x="6132" y="15717"/>
                      <a:pt x="5954" y="15491"/>
                      <a:pt x="5775" y="15300"/>
                    </a:cubicBezTo>
                    <a:close/>
                    <a:moveTo>
                      <a:pt x="6978" y="12240"/>
                    </a:moveTo>
                    <a:cubicBezTo>
                      <a:pt x="6716" y="11907"/>
                      <a:pt x="6906" y="11467"/>
                      <a:pt x="6978" y="11038"/>
                    </a:cubicBezTo>
                    <a:cubicBezTo>
                      <a:pt x="6811" y="11026"/>
                      <a:pt x="6787" y="11145"/>
                      <a:pt x="6692" y="11217"/>
                    </a:cubicBezTo>
                    <a:cubicBezTo>
                      <a:pt x="6620" y="10990"/>
                      <a:pt x="6608" y="10705"/>
                      <a:pt x="6585" y="10395"/>
                    </a:cubicBezTo>
                    <a:cubicBezTo>
                      <a:pt x="6656" y="10347"/>
                      <a:pt x="6692" y="10324"/>
                      <a:pt x="6739" y="10276"/>
                    </a:cubicBezTo>
                    <a:cubicBezTo>
                      <a:pt x="6811" y="10014"/>
                      <a:pt x="6882" y="9752"/>
                      <a:pt x="6966" y="9502"/>
                    </a:cubicBezTo>
                    <a:cubicBezTo>
                      <a:pt x="6573" y="9800"/>
                      <a:pt x="7692" y="10300"/>
                      <a:pt x="6978" y="122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5"/>
              <p:cNvSpPr/>
              <p:nvPr/>
            </p:nvSpPr>
            <p:spPr>
              <a:xfrm>
                <a:off x="6806200" y="792775"/>
                <a:ext cx="48250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4943" extrusionOk="0">
                    <a:moveTo>
                      <a:pt x="810" y="692"/>
                    </a:moveTo>
                    <a:cubicBezTo>
                      <a:pt x="643" y="418"/>
                      <a:pt x="500" y="203"/>
                      <a:pt x="227" y="1"/>
                    </a:cubicBezTo>
                    <a:lnTo>
                      <a:pt x="0" y="1"/>
                    </a:lnTo>
                    <a:cubicBezTo>
                      <a:pt x="36" y="1168"/>
                      <a:pt x="393" y="120"/>
                      <a:pt x="631" y="3287"/>
                    </a:cubicBezTo>
                    <a:cubicBezTo>
                      <a:pt x="536" y="3466"/>
                      <a:pt x="584" y="3037"/>
                      <a:pt x="405" y="3108"/>
                    </a:cubicBezTo>
                    <a:cubicBezTo>
                      <a:pt x="405" y="3204"/>
                      <a:pt x="441" y="3335"/>
                      <a:pt x="346" y="3335"/>
                    </a:cubicBezTo>
                    <a:cubicBezTo>
                      <a:pt x="381" y="3382"/>
                      <a:pt x="358" y="4371"/>
                      <a:pt x="691" y="4942"/>
                    </a:cubicBezTo>
                    <a:cubicBezTo>
                      <a:pt x="727" y="4775"/>
                      <a:pt x="774" y="4597"/>
                      <a:pt x="977" y="4597"/>
                    </a:cubicBezTo>
                    <a:cubicBezTo>
                      <a:pt x="1036" y="3775"/>
                      <a:pt x="1929" y="2549"/>
                      <a:pt x="810" y="6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5"/>
              <p:cNvSpPr/>
              <p:nvPr/>
            </p:nvSpPr>
            <p:spPr>
              <a:xfrm>
                <a:off x="6427575" y="776425"/>
                <a:ext cx="376550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5370" extrusionOk="0">
                    <a:moveTo>
                      <a:pt x="14633" y="3358"/>
                    </a:moveTo>
                    <a:cubicBezTo>
                      <a:pt x="14240" y="0"/>
                      <a:pt x="2275" y="298"/>
                      <a:pt x="1" y="5084"/>
                    </a:cubicBezTo>
                    <a:cubicBezTo>
                      <a:pt x="1536" y="3239"/>
                      <a:pt x="4465" y="3108"/>
                      <a:pt x="7204" y="2108"/>
                    </a:cubicBezTo>
                    <a:cubicBezTo>
                      <a:pt x="8752" y="2608"/>
                      <a:pt x="12669" y="1441"/>
                      <a:pt x="14229" y="3465"/>
                    </a:cubicBezTo>
                    <a:cubicBezTo>
                      <a:pt x="14050" y="3512"/>
                      <a:pt x="14121" y="3298"/>
                      <a:pt x="13943" y="3346"/>
                    </a:cubicBezTo>
                    <a:cubicBezTo>
                      <a:pt x="14121" y="3834"/>
                      <a:pt x="14598" y="4060"/>
                      <a:pt x="14693" y="5370"/>
                    </a:cubicBezTo>
                    <a:cubicBezTo>
                      <a:pt x="15062" y="5203"/>
                      <a:pt x="14931" y="4429"/>
                      <a:pt x="14407" y="3703"/>
                    </a:cubicBezTo>
                    <a:cubicBezTo>
                      <a:pt x="14467" y="3584"/>
                      <a:pt x="14669" y="3596"/>
                      <a:pt x="14633" y="33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5"/>
              <p:cNvSpPr/>
              <p:nvPr/>
            </p:nvSpPr>
            <p:spPr>
              <a:xfrm>
                <a:off x="6422825" y="765100"/>
                <a:ext cx="479825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19193" h="11729" extrusionOk="0">
                    <a:moveTo>
                      <a:pt x="0" y="9168"/>
                    </a:moveTo>
                    <a:cubicBezTo>
                      <a:pt x="322" y="9347"/>
                      <a:pt x="357" y="8180"/>
                      <a:pt x="1095" y="7787"/>
                    </a:cubicBezTo>
                    <a:cubicBezTo>
                      <a:pt x="834" y="7144"/>
                      <a:pt x="5275" y="5049"/>
                      <a:pt x="7834" y="4811"/>
                    </a:cubicBezTo>
                    <a:cubicBezTo>
                      <a:pt x="9561" y="6335"/>
                      <a:pt x="14180" y="5978"/>
                      <a:pt x="14966" y="8859"/>
                    </a:cubicBezTo>
                    <a:cubicBezTo>
                      <a:pt x="14823" y="9073"/>
                      <a:pt x="15085" y="10454"/>
                      <a:pt x="14954" y="11728"/>
                    </a:cubicBezTo>
                    <a:cubicBezTo>
                      <a:pt x="19193" y="4525"/>
                      <a:pt x="726" y="1"/>
                      <a:pt x="0" y="91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5"/>
              <p:cNvSpPr/>
              <p:nvPr/>
            </p:nvSpPr>
            <p:spPr>
              <a:xfrm>
                <a:off x="6803825" y="930000"/>
                <a:ext cx="111625" cy="31822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12729" extrusionOk="0">
                    <a:moveTo>
                      <a:pt x="1869" y="2132"/>
                    </a:moveTo>
                    <a:cubicBezTo>
                      <a:pt x="1750" y="1894"/>
                      <a:pt x="1988" y="2072"/>
                      <a:pt x="964" y="1"/>
                    </a:cubicBezTo>
                    <a:cubicBezTo>
                      <a:pt x="905" y="1"/>
                      <a:pt x="917" y="72"/>
                      <a:pt x="905" y="120"/>
                    </a:cubicBezTo>
                    <a:cubicBezTo>
                      <a:pt x="1453" y="2549"/>
                      <a:pt x="2393" y="5311"/>
                      <a:pt x="1560" y="8645"/>
                    </a:cubicBezTo>
                    <a:cubicBezTo>
                      <a:pt x="1738" y="10014"/>
                      <a:pt x="595" y="11050"/>
                      <a:pt x="0" y="12728"/>
                    </a:cubicBezTo>
                    <a:cubicBezTo>
                      <a:pt x="1988" y="10538"/>
                      <a:pt x="4382" y="6906"/>
                      <a:pt x="4465" y="2846"/>
                    </a:cubicBezTo>
                    <a:cubicBezTo>
                      <a:pt x="3667" y="3632"/>
                      <a:pt x="3727" y="5775"/>
                      <a:pt x="2322" y="7204"/>
                    </a:cubicBezTo>
                    <a:cubicBezTo>
                      <a:pt x="2465" y="5644"/>
                      <a:pt x="1988" y="4394"/>
                      <a:pt x="1869" y="213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5"/>
              <p:cNvSpPr/>
              <p:nvPr/>
            </p:nvSpPr>
            <p:spPr>
              <a:xfrm>
                <a:off x="6507050" y="903225"/>
                <a:ext cx="306325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0788" extrusionOk="0">
                    <a:moveTo>
                      <a:pt x="8895" y="3870"/>
                    </a:moveTo>
                    <a:cubicBezTo>
                      <a:pt x="8121" y="2965"/>
                      <a:pt x="6644" y="0"/>
                      <a:pt x="2227" y="1834"/>
                    </a:cubicBezTo>
                    <a:cubicBezTo>
                      <a:pt x="2120" y="2000"/>
                      <a:pt x="1965" y="2119"/>
                      <a:pt x="1941" y="2358"/>
                    </a:cubicBezTo>
                    <a:cubicBezTo>
                      <a:pt x="1536" y="2846"/>
                      <a:pt x="786" y="2965"/>
                      <a:pt x="36" y="3096"/>
                    </a:cubicBezTo>
                    <a:cubicBezTo>
                      <a:pt x="1" y="3310"/>
                      <a:pt x="191" y="3274"/>
                      <a:pt x="382" y="3274"/>
                    </a:cubicBezTo>
                    <a:cubicBezTo>
                      <a:pt x="6644" y="2417"/>
                      <a:pt x="5335" y="1608"/>
                      <a:pt x="11419" y="7977"/>
                    </a:cubicBezTo>
                    <a:cubicBezTo>
                      <a:pt x="11645" y="8215"/>
                      <a:pt x="11109" y="9168"/>
                      <a:pt x="11764" y="9644"/>
                    </a:cubicBezTo>
                    <a:cubicBezTo>
                      <a:pt x="11823" y="10132"/>
                      <a:pt x="11550" y="10311"/>
                      <a:pt x="11585" y="10787"/>
                    </a:cubicBezTo>
                    <a:cubicBezTo>
                      <a:pt x="12252" y="10394"/>
                      <a:pt x="12193" y="8823"/>
                      <a:pt x="11764" y="7680"/>
                    </a:cubicBezTo>
                    <a:cubicBezTo>
                      <a:pt x="11645" y="7930"/>
                      <a:pt x="11895" y="8323"/>
                      <a:pt x="11823" y="8727"/>
                    </a:cubicBezTo>
                    <a:cubicBezTo>
                      <a:pt x="11669" y="7989"/>
                      <a:pt x="11597" y="7192"/>
                      <a:pt x="11192" y="6703"/>
                    </a:cubicBezTo>
                    <a:cubicBezTo>
                      <a:pt x="11073" y="7025"/>
                      <a:pt x="11371" y="7442"/>
                      <a:pt x="11359" y="7846"/>
                    </a:cubicBezTo>
                    <a:cubicBezTo>
                      <a:pt x="10776" y="6739"/>
                      <a:pt x="10049" y="5775"/>
                      <a:pt x="9240" y="4894"/>
                    </a:cubicBezTo>
                    <a:cubicBezTo>
                      <a:pt x="9347" y="4465"/>
                      <a:pt x="9156" y="4227"/>
                      <a:pt x="8895" y="38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5"/>
              <p:cNvSpPr/>
              <p:nvPr/>
            </p:nvSpPr>
            <p:spPr>
              <a:xfrm>
                <a:off x="6432050" y="962450"/>
                <a:ext cx="311375" cy="499200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19968" extrusionOk="0">
                    <a:moveTo>
                      <a:pt x="6013" y="19670"/>
                    </a:moveTo>
                    <a:cubicBezTo>
                      <a:pt x="6358" y="19312"/>
                      <a:pt x="6382" y="19705"/>
                      <a:pt x="7275" y="18003"/>
                    </a:cubicBezTo>
                    <a:cubicBezTo>
                      <a:pt x="12454" y="14931"/>
                      <a:pt x="9073" y="1"/>
                      <a:pt x="131" y="4108"/>
                    </a:cubicBezTo>
                    <a:cubicBezTo>
                      <a:pt x="0" y="4787"/>
                      <a:pt x="60" y="3882"/>
                      <a:pt x="1334" y="4632"/>
                    </a:cubicBezTo>
                    <a:cubicBezTo>
                      <a:pt x="2191" y="4703"/>
                      <a:pt x="3810" y="4608"/>
                      <a:pt x="5310" y="5227"/>
                    </a:cubicBezTo>
                    <a:cubicBezTo>
                      <a:pt x="7013" y="7990"/>
                      <a:pt x="9478" y="11597"/>
                      <a:pt x="7977" y="15776"/>
                    </a:cubicBezTo>
                    <a:cubicBezTo>
                      <a:pt x="7799" y="15586"/>
                      <a:pt x="8037" y="15300"/>
                      <a:pt x="7977" y="15026"/>
                    </a:cubicBezTo>
                    <a:cubicBezTo>
                      <a:pt x="7561" y="16276"/>
                      <a:pt x="7287" y="17693"/>
                      <a:pt x="6572" y="18646"/>
                    </a:cubicBezTo>
                    <a:lnTo>
                      <a:pt x="6572" y="18705"/>
                    </a:lnTo>
                    <a:cubicBezTo>
                      <a:pt x="6691" y="17872"/>
                      <a:pt x="7108" y="17396"/>
                      <a:pt x="7156" y="15717"/>
                    </a:cubicBezTo>
                    <a:cubicBezTo>
                      <a:pt x="6811" y="16598"/>
                      <a:pt x="6370" y="18622"/>
                      <a:pt x="5537" y="19908"/>
                    </a:cubicBezTo>
                    <a:cubicBezTo>
                      <a:pt x="5846" y="19967"/>
                      <a:pt x="5846" y="19729"/>
                      <a:pt x="6013" y="196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5"/>
              <p:cNvSpPr/>
              <p:nvPr/>
            </p:nvSpPr>
            <p:spPr>
              <a:xfrm>
                <a:off x="6412700" y="1060675"/>
                <a:ext cx="169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715" extrusionOk="0">
                    <a:moveTo>
                      <a:pt x="679" y="465"/>
                    </a:moveTo>
                    <a:cubicBezTo>
                      <a:pt x="655" y="108"/>
                      <a:pt x="346" y="24"/>
                      <a:pt x="0" y="1"/>
                    </a:cubicBezTo>
                    <a:cubicBezTo>
                      <a:pt x="60" y="227"/>
                      <a:pt x="131" y="263"/>
                      <a:pt x="60" y="524"/>
                    </a:cubicBezTo>
                    <a:cubicBezTo>
                      <a:pt x="143" y="679"/>
                      <a:pt x="655" y="715"/>
                      <a:pt x="679" y="4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5"/>
              <p:cNvSpPr/>
              <p:nvPr/>
            </p:nvSpPr>
            <p:spPr>
              <a:xfrm>
                <a:off x="6402275" y="1084500"/>
                <a:ext cx="123550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870" extrusionOk="0">
                    <a:moveTo>
                      <a:pt x="1" y="953"/>
                    </a:moveTo>
                    <a:cubicBezTo>
                      <a:pt x="1382" y="1084"/>
                      <a:pt x="2870" y="1726"/>
                      <a:pt x="4477" y="2869"/>
                    </a:cubicBezTo>
                    <a:cubicBezTo>
                      <a:pt x="4942" y="2465"/>
                      <a:pt x="2525" y="0"/>
                      <a:pt x="1" y="95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5"/>
              <p:cNvSpPr/>
              <p:nvPr/>
            </p:nvSpPr>
            <p:spPr>
              <a:xfrm>
                <a:off x="6599025" y="1135400"/>
                <a:ext cx="308400" cy="759025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30361" extrusionOk="0">
                    <a:moveTo>
                      <a:pt x="12335" y="822"/>
                    </a:moveTo>
                    <a:cubicBezTo>
                      <a:pt x="11835" y="1024"/>
                      <a:pt x="11550" y="1441"/>
                      <a:pt x="11300" y="1905"/>
                    </a:cubicBezTo>
                    <a:cubicBezTo>
                      <a:pt x="11252" y="1476"/>
                      <a:pt x="11383" y="2215"/>
                      <a:pt x="11823" y="0"/>
                    </a:cubicBezTo>
                    <a:cubicBezTo>
                      <a:pt x="11050" y="976"/>
                      <a:pt x="10788" y="3381"/>
                      <a:pt x="9502" y="4417"/>
                    </a:cubicBezTo>
                    <a:cubicBezTo>
                      <a:pt x="9454" y="4632"/>
                      <a:pt x="9276" y="4834"/>
                      <a:pt x="8799" y="6084"/>
                    </a:cubicBezTo>
                    <a:cubicBezTo>
                      <a:pt x="9276" y="5775"/>
                      <a:pt x="9061" y="6013"/>
                      <a:pt x="9561" y="4882"/>
                    </a:cubicBezTo>
                    <a:cubicBezTo>
                      <a:pt x="10359" y="4834"/>
                      <a:pt x="10490" y="3620"/>
                      <a:pt x="11466" y="2417"/>
                    </a:cubicBezTo>
                    <a:cubicBezTo>
                      <a:pt x="10716" y="5953"/>
                      <a:pt x="9990" y="8584"/>
                      <a:pt x="7180" y="11370"/>
                    </a:cubicBezTo>
                    <a:lnTo>
                      <a:pt x="7454" y="11370"/>
                    </a:lnTo>
                    <a:cubicBezTo>
                      <a:pt x="5311" y="14740"/>
                      <a:pt x="2906" y="19169"/>
                      <a:pt x="4120" y="24205"/>
                    </a:cubicBezTo>
                    <a:cubicBezTo>
                      <a:pt x="4382" y="24265"/>
                      <a:pt x="4334" y="24027"/>
                      <a:pt x="4406" y="23920"/>
                    </a:cubicBezTo>
                    <a:cubicBezTo>
                      <a:pt x="5013" y="23741"/>
                      <a:pt x="5751" y="25706"/>
                      <a:pt x="6478" y="25420"/>
                    </a:cubicBezTo>
                    <a:cubicBezTo>
                      <a:pt x="9097" y="26527"/>
                      <a:pt x="5037" y="30361"/>
                      <a:pt x="2846" y="27372"/>
                    </a:cubicBezTo>
                    <a:cubicBezTo>
                      <a:pt x="2060" y="27313"/>
                      <a:pt x="1906" y="27384"/>
                      <a:pt x="596" y="26444"/>
                    </a:cubicBezTo>
                    <a:cubicBezTo>
                      <a:pt x="1" y="27146"/>
                      <a:pt x="5489" y="30016"/>
                      <a:pt x="6859" y="27849"/>
                    </a:cubicBezTo>
                    <a:cubicBezTo>
                      <a:pt x="7442" y="27896"/>
                      <a:pt x="7656" y="27563"/>
                      <a:pt x="7906" y="27277"/>
                    </a:cubicBezTo>
                    <a:lnTo>
                      <a:pt x="7906" y="26599"/>
                    </a:lnTo>
                    <a:cubicBezTo>
                      <a:pt x="8335" y="26563"/>
                      <a:pt x="8930" y="26718"/>
                      <a:pt x="9109" y="26432"/>
                    </a:cubicBezTo>
                    <a:cubicBezTo>
                      <a:pt x="8966" y="25587"/>
                      <a:pt x="7954" y="25075"/>
                      <a:pt x="6466" y="25384"/>
                    </a:cubicBezTo>
                    <a:cubicBezTo>
                      <a:pt x="6180" y="24705"/>
                      <a:pt x="5644" y="24253"/>
                      <a:pt x="5037" y="23884"/>
                    </a:cubicBezTo>
                    <a:cubicBezTo>
                      <a:pt x="5597" y="23753"/>
                      <a:pt x="5597" y="23170"/>
                      <a:pt x="4394" y="23705"/>
                    </a:cubicBezTo>
                    <a:cubicBezTo>
                      <a:pt x="3513" y="19824"/>
                      <a:pt x="5335" y="15288"/>
                      <a:pt x="7894" y="11454"/>
                    </a:cubicBezTo>
                    <a:cubicBezTo>
                      <a:pt x="7894" y="11323"/>
                      <a:pt x="7990" y="11299"/>
                      <a:pt x="7954" y="11120"/>
                    </a:cubicBezTo>
                    <a:cubicBezTo>
                      <a:pt x="10585" y="8965"/>
                      <a:pt x="11264" y="4572"/>
                      <a:pt x="12335" y="822"/>
                    </a:cubicBezTo>
                    <a:close/>
                    <a:moveTo>
                      <a:pt x="8621" y="26206"/>
                    </a:moveTo>
                    <a:lnTo>
                      <a:pt x="7692" y="26206"/>
                    </a:lnTo>
                    <a:cubicBezTo>
                      <a:pt x="7680" y="25944"/>
                      <a:pt x="7442" y="25884"/>
                      <a:pt x="7359" y="25694"/>
                    </a:cubicBezTo>
                    <a:cubicBezTo>
                      <a:pt x="7978" y="25658"/>
                      <a:pt x="8406" y="25813"/>
                      <a:pt x="8621" y="262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5"/>
              <p:cNvSpPr/>
              <p:nvPr/>
            </p:nvSpPr>
            <p:spPr>
              <a:xfrm>
                <a:off x="6533550" y="1144325"/>
                <a:ext cx="84850" cy="18785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7514" extrusionOk="0">
                    <a:moveTo>
                      <a:pt x="667" y="1286"/>
                    </a:moveTo>
                    <a:cubicBezTo>
                      <a:pt x="1762" y="2893"/>
                      <a:pt x="1619" y="4775"/>
                      <a:pt x="1917" y="7501"/>
                    </a:cubicBezTo>
                    <a:cubicBezTo>
                      <a:pt x="2179" y="7513"/>
                      <a:pt x="2155" y="7251"/>
                      <a:pt x="2155" y="6977"/>
                    </a:cubicBezTo>
                    <a:cubicBezTo>
                      <a:pt x="3393" y="5489"/>
                      <a:pt x="2489" y="798"/>
                      <a:pt x="0" y="0"/>
                    </a:cubicBezTo>
                    <a:cubicBezTo>
                      <a:pt x="72" y="405"/>
                      <a:pt x="465" y="488"/>
                      <a:pt x="631" y="798"/>
                    </a:cubicBezTo>
                    <a:cubicBezTo>
                      <a:pt x="572" y="1048"/>
                      <a:pt x="691" y="1108"/>
                      <a:pt x="667" y="128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5"/>
              <p:cNvSpPr/>
              <p:nvPr/>
            </p:nvSpPr>
            <p:spPr>
              <a:xfrm>
                <a:off x="6116825" y="1166350"/>
                <a:ext cx="580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251" extrusionOk="0">
                    <a:moveTo>
                      <a:pt x="0" y="4251"/>
                    </a:moveTo>
                    <a:cubicBezTo>
                      <a:pt x="762" y="3322"/>
                      <a:pt x="1251" y="1917"/>
                      <a:pt x="2322" y="179"/>
                    </a:cubicBezTo>
                    <a:lnTo>
                      <a:pt x="2322" y="0"/>
                    </a:lnTo>
                    <a:cubicBezTo>
                      <a:pt x="1501" y="727"/>
                      <a:pt x="370" y="2441"/>
                      <a:pt x="0" y="42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5"/>
              <p:cNvSpPr/>
              <p:nvPr/>
            </p:nvSpPr>
            <p:spPr>
              <a:xfrm>
                <a:off x="6265650" y="1163075"/>
                <a:ext cx="241425" cy="286375"/>
              </a:xfrm>
              <a:custGeom>
                <a:avLst/>
                <a:gdLst/>
                <a:ahLst/>
                <a:cxnLst/>
                <a:rect l="l" t="t" r="r" b="b"/>
                <a:pathLst>
                  <a:path w="9657" h="11455" extrusionOk="0">
                    <a:moveTo>
                      <a:pt x="9228" y="9323"/>
                    </a:moveTo>
                    <a:cubicBezTo>
                      <a:pt x="9657" y="3167"/>
                      <a:pt x="7144" y="2655"/>
                      <a:pt x="334" y="310"/>
                    </a:cubicBezTo>
                    <a:cubicBezTo>
                      <a:pt x="1" y="310"/>
                      <a:pt x="251" y="298"/>
                      <a:pt x="274" y="536"/>
                    </a:cubicBezTo>
                    <a:cubicBezTo>
                      <a:pt x="3203" y="4013"/>
                      <a:pt x="8430" y="0"/>
                      <a:pt x="8168" y="11264"/>
                    </a:cubicBezTo>
                    <a:cubicBezTo>
                      <a:pt x="9097" y="11454"/>
                      <a:pt x="8073" y="10502"/>
                      <a:pt x="9228" y="93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5"/>
              <p:cNvSpPr/>
              <p:nvPr/>
            </p:nvSpPr>
            <p:spPr>
              <a:xfrm>
                <a:off x="5933775" y="1202075"/>
                <a:ext cx="209275" cy="181875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7275" extrusionOk="0">
                    <a:moveTo>
                      <a:pt x="572" y="6715"/>
                    </a:moveTo>
                    <a:cubicBezTo>
                      <a:pt x="1619" y="3774"/>
                      <a:pt x="4870" y="976"/>
                      <a:pt x="8370" y="0"/>
                    </a:cubicBezTo>
                    <a:cubicBezTo>
                      <a:pt x="6084" y="71"/>
                      <a:pt x="2786" y="1715"/>
                      <a:pt x="1262" y="4929"/>
                    </a:cubicBezTo>
                    <a:cubicBezTo>
                      <a:pt x="953" y="5239"/>
                      <a:pt x="0" y="6215"/>
                      <a:pt x="345" y="7275"/>
                    </a:cubicBezTo>
                    <a:cubicBezTo>
                      <a:pt x="584" y="7215"/>
                      <a:pt x="512" y="6906"/>
                      <a:pt x="572" y="6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5"/>
              <p:cNvSpPr/>
              <p:nvPr/>
            </p:nvSpPr>
            <p:spPr>
              <a:xfrm>
                <a:off x="6159675" y="1208600"/>
                <a:ext cx="226550" cy="194700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7788" extrusionOk="0">
                    <a:moveTo>
                      <a:pt x="7883" y="6752"/>
                    </a:moveTo>
                    <a:cubicBezTo>
                      <a:pt x="7942" y="7121"/>
                      <a:pt x="7919" y="7597"/>
                      <a:pt x="8288" y="7788"/>
                    </a:cubicBezTo>
                    <a:cubicBezTo>
                      <a:pt x="9062" y="6752"/>
                      <a:pt x="8466" y="4109"/>
                      <a:pt x="7157" y="2489"/>
                    </a:cubicBezTo>
                    <a:cubicBezTo>
                      <a:pt x="7192" y="2299"/>
                      <a:pt x="7145" y="2168"/>
                      <a:pt x="7097" y="2025"/>
                    </a:cubicBezTo>
                    <a:cubicBezTo>
                      <a:pt x="5835" y="1251"/>
                      <a:pt x="3561" y="1"/>
                      <a:pt x="1299" y="227"/>
                    </a:cubicBezTo>
                    <a:cubicBezTo>
                      <a:pt x="1203" y="358"/>
                      <a:pt x="1144" y="513"/>
                      <a:pt x="1180" y="751"/>
                    </a:cubicBezTo>
                    <a:cubicBezTo>
                      <a:pt x="1" y="1430"/>
                      <a:pt x="1751" y="1989"/>
                      <a:pt x="6061" y="2954"/>
                    </a:cubicBezTo>
                    <a:cubicBezTo>
                      <a:pt x="6240" y="2894"/>
                      <a:pt x="5942" y="3609"/>
                      <a:pt x="6918" y="3359"/>
                    </a:cubicBezTo>
                    <a:cubicBezTo>
                      <a:pt x="7454" y="4168"/>
                      <a:pt x="7680" y="5514"/>
                      <a:pt x="7883" y="67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5"/>
              <p:cNvSpPr/>
              <p:nvPr/>
            </p:nvSpPr>
            <p:spPr>
              <a:xfrm>
                <a:off x="5920075" y="1256225"/>
                <a:ext cx="250650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4276" extrusionOk="0">
                    <a:moveTo>
                      <a:pt x="7013" y="715"/>
                    </a:moveTo>
                    <a:cubicBezTo>
                      <a:pt x="7335" y="1"/>
                      <a:pt x="0" y="4156"/>
                      <a:pt x="2917" y="4275"/>
                    </a:cubicBezTo>
                    <a:cubicBezTo>
                      <a:pt x="3287" y="3740"/>
                      <a:pt x="10025" y="406"/>
                      <a:pt x="6608" y="1239"/>
                    </a:cubicBezTo>
                    <a:cubicBezTo>
                      <a:pt x="6537" y="1073"/>
                      <a:pt x="7073" y="1049"/>
                      <a:pt x="7013" y="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5"/>
              <p:cNvSpPr/>
              <p:nvPr/>
            </p:nvSpPr>
            <p:spPr>
              <a:xfrm>
                <a:off x="6133500" y="1280950"/>
                <a:ext cx="12117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1989" extrusionOk="0">
                    <a:moveTo>
                      <a:pt x="3572" y="1750"/>
                    </a:moveTo>
                    <a:cubicBezTo>
                      <a:pt x="4132" y="1798"/>
                      <a:pt x="3894" y="1691"/>
                      <a:pt x="4846" y="1989"/>
                    </a:cubicBezTo>
                    <a:cubicBezTo>
                      <a:pt x="4644" y="893"/>
                      <a:pt x="1072" y="0"/>
                      <a:pt x="0" y="941"/>
                    </a:cubicBezTo>
                    <a:cubicBezTo>
                      <a:pt x="774" y="1548"/>
                      <a:pt x="715" y="965"/>
                      <a:pt x="3572" y="17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6385000" y="1269925"/>
                <a:ext cx="58675" cy="1074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4299" extrusionOk="0">
                    <a:moveTo>
                      <a:pt x="1168" y="4227"/>
                    </a:moveTo>
                    <a:cubicBezTo>
                      <a:pt x="2347" y="4299"/>
                      <a:pt x="1" y="1"/>
                      <a:pt x="692" y="2608"/>
                    </a:cubicBezTo>
                    <a:cubicBezTo>
                      <a:pt x="763" y="2703"/>
                      <a:pt x="858" y="3596"/>
                      <a:pt x="1168" y="42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6287975" y="1327075"/>
                <a:ext cx="54800" cy="21850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8740" extrusionOk="0">
                    <a:moveTo>
                      <a:pt x="774" y="8740"/>
                    </a:moveTo>
                    <a:cubicBezTo>
                      <a:pt x="2191" y="6775"/>
                      <a:pt x="1775" y="3120"/>
                      <a:pt x="751" y="48"/>
                    </a:cubicBezTo>
                    <a:cubicBezTo>
                      <a:pt x="1" y="1"/>
                      <a:pt x="393" y="7192"/>
                      <a:pt x="774" y="87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5"/>
              <p:cNvSpPr/>
              <p:nvPr/>
            </p:nvSpPr>
            <p:spPr>
              <a:xfrm>
                <a:off x="6139450" y="1329750"/>
                <a:ext cx="6700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3883" extrusionOk="0">
                    <a:moveTo>
                      <a:pt x="1608" y="1287"/>
                    </a:moveTo>
                    <a:cubicBezTo>
                      <a:pt x="1512" y="1275"/>
                      <a:pt x="941" y="1"/>
                      <a:pt x="0" y="477"/>
                    </a:cubicBezTo>
                    <a:cubicBezTo>
                      <a:pt x="560" y="870"/>
                      <a:pt x="536" y="2465"/>
                      <a:pt x="1489" y="3120"/>
                    </a:cubicBezTo>
                    <a:cubicBezTo>
                      <a:pt x="1929" y="3882"/>
                      <a:pt x="2679" y="2680"/>
                      <a:pt x="1608" y="12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5"/>
              <p:cNvSpPr/>
              <p:nvPr/>
            </p:nvSpPr>
            <p:spPr>
              <a:xfrm>
                <a:off x="5918575" y="1348200"/>
                <a:ext cx="2087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23" extrusionOk="0">
                    <a:moveTo>
                      <a:pt x="477" y="1323"/>
                    </a:moveTo>
                    <a:cubicBezTo>
                      <a:pt x="715" y="1144"/>
                      <a:pt x="489" y="1120"/>
                      <a:pt x="715" y="1"/>
                    </a:cubicBezTo>
                    <a:cubicBezTo>
                      <a:pt x="834" y="108"/>
                      <a:pt x="1" y="96"/>
                      <a:pt x="477" y="13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5"/>
              <p:cNvSpPr/>
              <p:nvPr/>
            </p:nvSpPr>
            <p:spPr>
              <a:xfrm>
                <a:off x="5197375" y="682950"/>
                <a:ext cx="92000" cy="113725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4549" extrusionOk="0">
                    <a:moveTo>
                      <a:pt x="1965" y="3561"/>
                    </a:moveTo>
                    <a:cubicBezTo>
                      <a:pt x="2072" y="3858"/>
                      <a:pt x="1774" y="3822"/>
                      <a:pt x="2179" y="4549"/>
                    </a:cubicBezTo>
                    <a:cubicBezTo>
                      <a:pt x="3679" y="3596"/>
                      <a:pt x="2548" y="48"/>
                      <a:pt x="0" y="1"/>
                    </a:cubicBezTo>
                    <a:cubicBezTo>
                      <a:pt x="298" y="894"/>
                      <a:pt x="2167" y="1834"/>
                      <a:pt x="1965" y="35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5"/>
              <p:cNvSpPr/>
              <p:nvPr/>
            </p:nvSpPr>
            <p:spPr>
              <a:xfrm>
                <a:off x="6087050" y="1382450"/>
                <a:ext cx="291150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11646" h="9752" extrusionOk="0">
                    <a:moveTo>
                      <a:pt x="48" y="7013"/>
                    </a:moveTo>
                    <a:cubicBezTo>
                      <a:pt x="1" y="7620"/>
                      <a:pt x="1584" y="9751"/>
                      <a:pt x="2858" y="8513"/>
                    </a:cubicBezTo>
                    <a:cubicBezTo>
                      <a:pt x="3644" y="8668"/>
                      <a:pt x="11645" y="4179"/>
                      <a:pt x="5716" y="0"/>
                    </a:cubicBezTo>
                    <a:cubicBezTo>
                      <a:pt x="5597" y="1322"/>
                      <a:pt x="7180" y="1917"/>
                      <a:pt x="5811" y="5763"/>
                    </a:cubicBezTo>
                    <a:cubicBezTo>
                      <a:pt x="4882" y="7037"/>
                      <a:pt x="2263" y="7787"/>
                      <a:pt x="48" y="70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5"/>
              <p:cNvSpPr/>
              <p:nvPr/>
            </p:nvSpPr>
            <p:spPr>
              <a:xfrm>
                <a:off x="5729875" y="1187475"/>
                <a:ext cx="4317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216" extrusionOk="0">
                    <a:moveTo>
                      <a:pt x="0" y="1882"/>
                    </a:moveTo>
                    <a:cubicBezTo>
                      <a:pt x="512" y="2215"/>
                      <a:pt x="1298" y="1656"/>
                      <a:pt x="1727" y="108"/>
                    </a:cubicBezTo>
                    <a:cubicBezTo>
                      <a:pt x="1679" y="72"/>
                      <a:pt x="1643" y="36"/>
                      <a:pt x="1596" y="1"/>
                    </a:cubicBezTo>
                    <a:cubicBezTo>
                      <a:pt x="893" y="310"/>
                      <a:pt x="1322" y="286"/>
                      <a:pt x="0" y="188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5"/>
              <p:cNvSpPr/>
              <p:nvPr/>
            </p:nvSpPr>
            <p:spPr>
              <a:xfrm>
                <a:off x="5472700" y="1117525"/>
                <a:ext cx="543850" cy="553675"/>
              </a:xfrm>
              <a:custGeom>
                <a:avLst/>
                <a:gdLst/>
                <a:ahLst/>
                <a:cxnLst/>
                <a:rect l="l" t="t" r="r" b="b"/>
                <a:pathLst>
                  <a:path w="21754" h="22147" extrusionOk="0">
                    <a:moveTo>
                      <a:pt x="21193" y="19146"/>
                    </a:moveTo>
                    <a:cubicBezTo>
                      <a:pt x="21348" y="19217"/>
                      <a:pt x="21551" y="19444"/>
                      <a:pt x="21753" y="19301"/>
                    </a:cubicBezTo>
                    <a:cubicBezTo>
                      <a:pt x="20289" y="18277"/>
                      <a:pt x="18788" y="17205"/>
                      <a:pt x="17586" y="15848"/>
                    </a:cubicBezTo>
                    <a:cubicBezTo>
                      <a:pt x="18193" y="15491"/>
                      <a:pt x="19110" y="16015"/>
                      <a:pt x="20598" y="14264"/>
                    </a:cubicBezTo>
                    <a:cubicBezTo>
                      <a:pt x="20574" y="14157"/>
                      <a:pt x="20539" y="13979"/>
                      <a:pt x="20384" y="13990"/>
                    </a:cubicBezTo>
                    <a:cubicBezTo>
                      <a:pt x="20527" y="13752"/>
                      <a:pt x="20753" y="13502"/>
                      <a:pt x="20443" y="13288"/>
                    </a:cubicBezTo>
                    <a:cubicBezTo>
                      <a:pt x="19646" y="14145"/>
                      <a:pt x="18836" y="14336"/>
                      <a:pt x="16848" y="14860"/>
                    </a:cubicBezTo>
                    <a:cubicBezTo>
                      <a:pt x="15050" y="12371"/>
                      <a:pt x="13788" y="9859"/>
                      <a:pt x="11633" y="7394"/>
                    </a:cubicBezTo>
                    <a:cubicBezTo>
                      <a:pt x="11966" y="7240"/>
                      <a:pt x="12311" y="7097"/>
                      <a:pt x="12645" y="6823"/>
                    </a:cubicBezTo>
                    <a:cubicBezTo>
                      <a:pt x="12597" y="7156"/>
                      <a:pt x="11966" y="7132"/>
                      <a:pt x="11930" y="7490"/>
                    </a:cubicBezTo>
                    <a:cubicBezTo>
                      <a:pt x="12323" y="7633"/>
                      <a:pt x="13454" y="7240"/>
                      <a:pt x="13693" y="6192"/>
                    </a:cubicBezTo>
                    <a:cubicBezTo>
                      <a:pt x="13609" y="6192"/>
                      <a:pt x="13573" y="6144"/>
                      <a:pt x="13657" y="6073"/>
                    </a:cubicBezTo>
                    <a:cubicBezTo>
                      <a:pt x="13550" y="5942"/>
                      <a:pt x="13788" y="5787"/>
                      <a:pt x="13538" y="5668"/>
                    </a:cubicBezTo>
                    <a:cubicBezTo>
                      <a:pt x="13728" y="5275"/>
                      <a:pt x="13681" y="4894"/>
                      <a:pt x="13609" y="4525"/>
                    </a:cubicBezTo>
                    <a:cubicBezTo>
                      <a:pt x="13550" y="4501"/>
                      <a:pt x="13538" y="4454"/>
                      <a:pt x="13562" y="4406"/>
                    </a:cubicBezTo>
                    <a:cubicBezTo>
                      <a:pt x="13442" y="4239"/>
                      <a:pt x="13335" y="4335"/>
                      <a:pt x="13216" y="4180"/>
                    </a:cubicBezTo>
                    <a:cubicBezTo>
                      <a:pt x="13145" y="4049"/>
                      <a:pt x="13133" y="3870"/>
                      <a:pt x="12835" y="4466"/>
                    </a:cubicBezTo>
                    <a:cubicBezTo>
                      <a:pt x="12585" y="5013"/>
                      <a:pt x="11549" y="5882"/>
                      <a:pt x="11335" y="6966"/>
                    </a:cubicBezTo>
                    <a:cubicBezTo>
                      <a:pt x="10383" y="6204"/>
                      <a:pt x="9025" y="4870"/>
                      <a:pt x="7299" y="4596"/>
                    </a:cubicBezTo>
                    <a:cubicBezTo>
                      <a:pt x="7537" y="4001"/>
                      <a:pt x="7727" y="3430"/>
                      <a:pt x="7894" y="2834"/>
                    </a:cubicBezTo>
                    <a:cubicBezTo>
                      <a:pt x="7823" y="2680"/>
                      <a:pt x="7894" y="2537"/>
                      <a:pt x="7727" y="2394"/>
                    </a:cubicBezTo>
                    <a:cubicBezTo>
                      <a:pt x="7680" y="2132"/>
                      <a:pt x="7918" y="1834"/>
                      <a:pt x="7585" y="1596"/>
                    </a:cubicBezTo>
                    <a:cubicBezTo>
                      <a:pt x="6989" y="2977"/>
                      <a:pt x="6775" y="5668"/>
                      <a:pt x="0" y="4823"/>
                    </a:cubicBezTo>
                    <a:cubicBezTo>
                      <a:pt x="2048" y="7144"/>
                      <a:pt x="8668" y="1"/>
                      <a:pt x="15883" y="14145"/>
                    </a:cubicBezTo>
                    <a:cubicBezTo>
                      <a:pt x="14252" y="15514"/>
                      <a:pt x="14966" y="22146"/>
                      <a:pt x="16764" y="15336"/>
                    </a:cubicBezTo>
                    <a:cubicBezTo>
                      <a:pt x="17729" y="16729"/>
                      <a:pt x="19550" y="18336"/>
                      <a:pt x="21193" y="191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5"/>
              <p:cNvSpPr/>
              <p:nvPr/>
            </p:nvSpPr>
            <p:spPr>
              <a:xfrm>
                <a:off x="6066225" y="1416075"/>
                <a:ext cx="338150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3526" h="12622" extrusionOk="0">
                    <a:moveTo>
                      <a:pt x="8073" y="9835"/>
                    </a:moveTo>
                    <a:cubicBezTo>
                      <a:pt x="13526" y="9192"/>
                      <a:pt x="13216" y="6501"/>
                      <a:pt x="13454" y="13"/>
                    </a:cubicBezTo>
                    <a:cubicBezTo>
                      <a:pt x="13383" y="1"/>
                      <a:pt x="13347" y="24"/>
                      <a:pt x="13335" y="72"/>
                    </a:cubicBezTo>
                    <a:cubicBezTo>
                      <a:pt x="11716" y="2156"/>
                      <a:pt x="12776" y="6454"/>
                      <a:pt x="9859" y="8359"/>
                    </a:cubicBezTo>
                    <a:cubicBezTo>
                      <a:pt x="7835" y="8525"/>
                      <a:pt x="0" y="12621"/>
                      <a:pt x="8073" y="98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5"/>
              <p:cNvSpPr/>
              <p:nvPr/>
            </p:nvSpPr>
            <p:spPr>
              <a:xfrm>
                <a:off x="6737725" y="1422025"/>
                <a:ext cx="39325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644" extrusionOk="0">
                    <a:moveTo>
                      <a:pt x="584" y="1668"/>
                    </a:moveTo>
                    <a:cubicBezTo>
                      <a:pt x="406" y="1977"/>
                      <a:pt x="168" y="2263"/>
                      <a:pt x="1" y="2644"/>
                    </a:cubicBezTo>
                    <a:cubicBezTo>
                      <a:pt x="656" y="2168"/>
                      <a:pt x="989" y="1346"/>
                      <a:pt x="1573" y="1"/>
                    </a:cubicBezTo>
                    <a:cubicBezTo>
                      <a:pt x="1156" y="489"/>
                      <a:pt x="1430" y="370"/>
                      <a:pt x="584" y="1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5"/>
              <p:cNvSpPr/>
              <p:nvPr/>
            </p:nvSpPr>
            <p:spPr>
              <a:xfrm>
                <a:off x="5105100" y="721050"/>
                <a:ext cx="860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1954" extrusionOk="0">
                    <a:moveTo>
                      <a:pt x="3441" y="1953"/>
                    </a:moveTo>
                    <a:cubicBezTo>
                      <a:pt x="3441" y="965"/>
                      <a:pt x="2060" y="1"/>
                      <a:pt x="512" y="155"/>
                    </a:cubicBezTo>
                    <a:cubicBezTo>
                      <a:pt x="393" y="441"/>
                      <a:pt x="203" y="727"/>
                      <a:pt x="0" y="1025"/>
                    </a:cubicBezTo>
                    <a:cubicBezTo>
                      <a:pt x="774" y="1025"/>
                      <a:pt x="1715" y="691"/>
                      <a:pt x="2429" y="1644"/>
                    </a:cubicBezTo>
                    <a:cubicBezTo>
                      <a:pt x="2584" y="1596"/>
                      <a:pt x="2727" y="1644"/>
                      <a:pt x="2858" y="1406"/>
                    </a:cubicBezTo>
                    <a:cubicBezTo>
                      <a:pt x="3096" y="1584"/>
                      <a:pt x="3179" y="1775"/>
                      <a:pt x="3441" y="195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6247500" y="1534250"/>
                <a:ext cx="255700" cy="193200"/>
              </a:xfrm>
              <a:custGeom>
                <a:avLst/>
                <a:gdLst/>
                <a:ahLst/>
                <a:cxnLst/>
                <a:rect l="l" t="t" r="r" b="b"/>
                <a:pathLst>
                  <a:path w="10228" h="7728" extrusionOk="0">
                    <a:moveTo>
                      <a:pt x="9168" y="4560"/>
                    </a:moveTo>
                    <a:cubicBezTo>
                      <a:pt x="9525" y="3810"/>
                      <a:pt x="10228" y="2632"/>
                      <a:pt x="9240" y="0"/>
                    </a:cubicBezTo>
                    <a:lnTo>
                      <a:pt x="9061" y="0"/>
                    </a:lnTo>
                    <a:cubicBezTo>
                      <a:pt x="9073" y="6144"/>
                      <a:pt x="5084" y="5120"/>
                      <a:pt x="0" y="6763"/>
                    </a:cubicBezTo>
                    <a:cubicBezTo>
                      <a:pt x="2227" y="6906"/>
                      <a:pt x="7168" y="7728"/>
                      <a:pt x="9168" y="45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5269400" y="1020200"/>
                <a:ext cx="87825" cy="110750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4430" extrusionOk="0">
                    <a:moveTo>
                      <a:pt x="3417" y="3036"/>
                    </a:moveTo>
                    <a:cubicBezTo>
                      <a:pt x="3513" y="2513"/>
                      <a:pt x="3191" y="1524"/>
                      <a:pt x="1167" y="0"/>
                    </a:cubicBezTo>
                    <a:cubicBezTo>
                      <a:pt x="715" y="215"/>
                      <a:pt x="1929" y="179"/>
                      <a:pt x="1215" y="1096"/>
                    </a:cubicBezTo>
                    <a:cubicBezTo>
                      <a:pt x="1370" y="1370"/>
                      <a:pt x="1453" y="1643"/>
                      <a:pt x="1643" y="1917"/>
                    </a:cubicBezTo>
                    <a:cubicBezTo>
                      <a:pt x="1274" y="1905"/>
                      <a:pt x="1131" y="989"/>
                      <a:pt x="691" y="1334"/>
                    </a:cubicBezTo>
                    <a:cubicBezTo>
                      <a:pt x="834" y="1643"/>
                      <a:pt x="560" y="1381"/>
                      <a:pt x="1560" y="2822"/>
                    </a:cubicBezTo>
                    <a:cubicBezTo>
                      <a:pt x="1024" y="2667"/>
                      <a:pt x="846" y="1929"/>
                      <a:pt x="322" y="1774"/>
                    </a:cubicBezTo>
                    <a:cubicBezTo>
                      <a:pt x="84" y="2132"/>
                      <a:pt x="0" y="2763"/>
                      <a:pt x="989" y="3477"/>
                    </a:cubicBezTo>
                    <a:cubicBezTo>
                      <a:pt x="1096" y="3394"/>
                      <a:pt x="1227" y="3370"/>
                      <a:pt x="1215" y="3215"/>
                    </a:cubicBezTo>
                    <a:cubicBezTo>
                      <a:pt x="1274" y="3286"/>
                      <a:pt x="2870" y="4429"/>
                      <a:pt x="2096" y="2977"/>
                    </a:cubicBezTo>
                    <a:cubicBezTo>
                      <a:pt x="2239" y="3001"/>
                      <a:pt x="2405" y="3072"/>
                      <a:pt x="2560" y="3060"/>
                    </a:cubicBezTo>
                    <a:cubicBezTo>
                      <a:pt x="2691" y="2917"/>
                      <a:pt x="2620" y="2774"/>
                      <a:pt x="2596" y="2644"/>
                    </a:cubicBezTo>
                    <a:cubicBezTo>
                      <a:pt x="2882" y="2882"/>
                      <a:pt x="3179" y="3191"/>
                      <a:pt x="3417" y="3036"/>
                    </a:cubicBezTo>
                    <a:close/>
                    <a:moveTo>
                      <a:pt x="1632" y="750"/>
                    </a:moveTo>
                    <a:cubicBezTo>
                      <a:pt x="2120" y="1334"/>
                      <a:pt x="2858" y="1905"/>
                      <a:pt x="3167" y="2513"/>
                    </a:cubicBezTo>
                    <a:cubicBezTo>
                      <a:pt x="2655" y="1929"/>
                      <a:pt x="1905" y="1370"/>
                      <a:pt x="1632" y="7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5"/>
              <p:cNvSpPr/>
              <p:nvPr/>
            </p:nvSpPr>
            <p:spPr>
              <a:xfrm>
                <a:off x="5982575" y="1569675"/>
                <a:ext cx="31317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12527" h="3835" extrusionOk="0">
                    <a:moveTo>
                      <a:pt x="2727" y="3024"/>
                    </a:moveTo>
                    <a:cubicBezTo>
                      <a:pt x="5287" y="3834"/>
                      <a:pt x="8859" y="3298"/>
                      <a:pt x="11431" y="738"/>
                    </a:cubicBezTo>
                    <a:cubicBezTo>
                      <a:pt x="11871" y="643"/>
                      <a:pt x="12228" y="453"/>
                      <a:pt x="12526" y="226"/>
                    </a:cubicBezTo>
                    <a:lnTo>
                      <a:pt x="12526" y="0"/>
                    </a:lnTo>
                    <a:cubicBezTo>
                      <a:pt x="9359" y="643"/>
                      <a:pt x="6835" y="3120"/>
                      <a:pt x="1691" y="1858"/>
                    </a:cubicBezTo>
                    <a:cubicBezTo>
                      <a:pt x="1382" y="1608"/>
                      <a:pt x="1144" y="1477"/>
                      <a:pt x="489" y="476"/>
                    </a:cubicBezTo>
                    <a:cubicBezTo>
                      <a:pt x="620" y="1250"/>
                      <a:pt x="1" y="2727"/>
                      <a:pt x="2727" y="30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5"/>
              <p:cNvSpPr/>
              <p:nvPr/>
            </p:nvSpPr>
            <p:spPr>
              <a:xfrm>
                <a:off x="6365675" y="1579200"/>
                <a:ext cx="299750" cy="232200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9288" extrusionOk="0">
                    <a:moveTo>
                      <a:pt x="10061" y="7108"/>
                    </a:moveTo>
                    <a:cubicBezTo>
                      <a:pt x="9966" y="7346"/>
                      <a:pt x="9727" y="7525"/>
                      <a:pt x="9727" y="7787"/>
                    </a:cubicBezTo>
                    <a:cubicBezTo>
                      <a:pt x="9823" y="7906"/>
                      <a:pt x="9989" y="7811"/>
                      <a:pt x="10120" y="7787"/>
                    </a:cubicBezTo>
                    <a:cubicBezTo>
                      <a:pt x="10180" y="8501"/>
                      <a:pt x="10513" y="8930"/>
                      <a:pt x="10930" y="9287"/>
                    </a:cubicBezTo>
                    <a:lnTo>
                      <a:pt x="11049" y="9287"/>
                    </a:lnTo>
                    <a:cubicBezTo>
                      <a:pt x="9585" y="7370"/>
                      <a:pt x="11990" y="4334"/>
                      <a:pt x="10382" y="1691"/>
                    </a:cubicBezTo>
                    <a:cubicBezTo>
                      <a:pt x="10597" y="2798"/>
                      <a:pt x="10656" y="4906"/>
                      <a:pt x="7834" y="6453"/>
                    </a:cubicBezTo>
                    <a:cubicBezTo>
                      <a:pt x="7299" y="6275"/>
                      <a:pt x="6787" y="6632"/>
                      <a:pt x="6227" y="6453"/>
                    </a:cubicBezTo>
                    <a:cubicBezTo>
                      <a:pt x="7894" y="5989"/>
                      <a:pt x="9513" y="1488"/>
                      <a:pt x="7287" y="0"/>
                    </a:cubicBezTo>
                    <a:cubicBezTo>
                      <a:pt x="7596" y="1608"/>
                      <a:pt x="6834" y="4084"/>
                      <a:pt x="4739" y="5227"/>
                    </a:cubicBezTo>
                    <a:cubicBezTo>
                      <a:pt x="3774" y="5715"/>
                      <a:pt x="2238" y="6108"/>
                      <a:pt x="60" y="6299"/>
                    </a:cubicBezTo>
                    <a:cubicBezTo>
                      <a:pt x="155" y="6394"/>
                      <a:pt x="0" y="6465"/>
                      <a:pt x="988" y="6596"/>
                    </a:cubicBezTo>
                    <a:cubicBezTo>
                      <a:pt x="2465" y="7846"/>
                      <a:pt x="9013" y="8847"/>
                      <a:pt x="10501" y="4501"/>
                    </a:cubicBezTo>
                    <a:cubicBezTo>
                      <a:pt x="10513" y="5203"/>
                      <a:pt x="10644" y="5215"/>
                      <a:pt x="10061" y="71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5"/>
              <p:cNvSpPr/>
              <p:nvPr/>
            </p:nvSpPr>
            <p:spPr>
              <a:xfrm>
                <a:off x="6054325" y="1577400"/>
                <a:ext cx="89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99" extrusionOk="0">
                    <a:moveTo>
                      <a:pt x="36" y="120"/>
                    </a:moveTo>
                    <a:cubicBezTo>
                      <a:pt x="0" y="298"/>
                      <a:pt x="155" y="298"/>
                      <a:pt x="310" y="298"/>
                    </a:cubicBezTo>
                    <a:cubicBezTo>
                      <a:pt x="357" y="120"/>
                      <a:pt x="357" y="191"/>
                      <a:pt x="310" y="13"/>
                    </a:cubicBezTo>
                    <a:cubicBezTo>
                      <a:pt x="179" y="1"/>
                      <a:pt x="48" y="1"/>
                      <a:pt x="36" y="12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5"/>
              <p:cNvSpPr/>
              <p:nvPr/>
            </p:nvSpPr>
            <p:spPr>
              <a:xfrm>
                <a:off x="5965025" y="1583075"/>
                <a:ext cx="44975" cy="11372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4549" extrusionOk="0">
                    <a:moveTo>
                      <a:pt x="715" y="3227"/>
                    </a:moveTo>
                    <a:cubicBezTo>
                      <a:pt x="1024" y="3465"/>
                      <a:pt x="1048" y="4167"/>
                      <a:pt x="1798" y="4548"/>
                    </a:cubicBezTo>
                    <a:cubicBezTo>
                      <a:pt x="1536" y="3631"/>
                      <a:pt x="298" y="2488"/>
                      <a:pt x="310" y="0"/>
                    </a:cubicBezTo>
                    <a:cubicBezTo>
                      <a:pt x="0" y="643"/>
                      <a:pt x="215" y="2107"/>
                      <a:pt x="715" y="32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5"/>
              <p:cNvSpPr/>
              <p:nvPr/>
            </p:nvSpPr>
            <p:spPr>
              <a:xfrm>
                <a:off x="5138425" y="923450"/>
                <a:ext cx="72950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4252" extrusionOk="0">
                    <a:moveTo>
                      <a:pt x="2572" y="3835"/>
                    </a:moveTo>
                    <a:cubicBezTo>
                      <a:pt x="2168" y="3656"/>
                      <a:pt x="1644" y="2799"/>
                      <a:pt x="13" y="1"/>
                    </a:cubicBezTo>
                    <a:cubicBezTo>
                      <a:pt x="1" y="441"/>
                      <a:pt x="167" y="2453"/>
                      <a:pt x="2810" y="4251"/>
                    </a:cubicBezTo>
                    <a:cubicBezTo>
                      <a:pt x="2918" y="4073"/>
                      <a:pt x="2680" y="3954"/>
                      <a:pt x="2572" y="38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5"/>
              <p:cNvSpPr/>
              <p:nvPr/>
            </p:nvSpPr>
            <p:spPr>
              <a:xfrm>
                <a:off x="6642175" y="1618475"/>
                <a:ext cx="27125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2204" extrusionOk="0">
                    <a:moveTo>
                      <a:pt x="930" y="2203"/>
                    </a:moveTo>
                    <a:cubicBezTo>
                      <a:pt x="1084" y="1942"/>
                      <a:pt x="477" y="1180"/>
                      <a:pt x="180" y="13"/>
                    </a:cubicBezTo>
                    <a:cubicBezTo>
                      <a:pt x="96" y="1"/>
                      <a:pt x="72" y="72"/>
                      <a:pt x="1" y="72"/>
                    </a:cubicBezTo>
                    <a:cubicBezTo>
                      <a:pt x="72" y="453"/>
                      <a:pt x="120" y="1430"/>
                      <a:pt x="930" y="22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5"/>
              <p:cNvSpPr/>
              <p:nvPr/>
            </p:nvSpPr>
            <p:spPr>
              <a:xfrm>
                <a:off x="5215825" y="1030900"/>
                <a:ext cx="263750" cy="220300"/>
              </a:xfrm>
              <a:custGeom>
                <a:avLst/>
                <a:gdLst/>
                <a:ahLst/>
                <a:cxnLst/>
                <a:rect l="l" t="t" r="r" b="b"/>
                <a:pathLst>
                  <a:path w="10550" h="8812" extrusionOk="0">
                    <a:moveTo>
                      <a:pt x="9656" y="8716"/>
                    </a:moveTo>
                    <a:cubicBezTo>
                      <a:pt x="9942" y="8752"/>
                      <a:pt x="10240" y="8812"/>
                      <a:pt x="10549" y="8645"/>
                    </a:cubicBezTo>
                    <a:cubicBezTo>
                      <a:pt x="10502" y="8597"/>
                      <a:pt x="10454" y="8585"/>
                      <a:pt x="10430" y="8621"/>
                    </a:cubicBezTo>
                    <a:cubicBezTo>
                      <a:pt x="6263" y="7942"/>
                      <a:pt x="2655" y="3930"/>
                      <a:pt x="0" y="1"/>
                    </a:cubicBezTo>
                    <a:cubicBezTo>
                      <a:pt x="1167" y="3335"/>
                      <a:pt x="5132" y="7728"/>
                      <a:pt x="9656" y="871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5"/>
              <p:cNvSpPr/>
              <p:nvPr/>
            </p:nvSpPr>
            <p:spPr>
              <a:xfrm>
                <a:off x="5945375" y="1682475"/>
                <a:ext cx="175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56" extrusionOk="0">
                    <a:moveTo>
                      <a:pt x="703" y="120"/>
                    </a:moveTo>
                    <a:cubicBezTo>
                      <a:pt x="441" y="1"/>
                      <a:pt x="227" y="394"/>
                      <a:pt x="0" y="513"/>
                    </a:cubicBezTo>
                    <a:cubicBezTo>
                      <a:pt x="262" y="656"/>
                      <a:pt x="465" y="215"/>
                      <a:pt x="703" y="12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5"/>
              <p:cNvSpPr/>
              <p:nvPr/>
            </p:nvSpPr>
            <p:spPr>
              <a:xfrm>
                <a:off x="6649025" y="1735175"/>
                <a:ext cx="455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834" extrusionOk="0">
                    <a:moveTo>
                      <a:pt x="179" y="0"/>
                    </a:moveTo>
                    <a:lnTo>
                      <a:pt x="1" y="0"/>
                    </a:lnTo>
                    <a:cubicBezTo>
                      <a:pt x="1" y="583"/>
                      <a:pt x="846" y="2012"/>
                      <a:pt x="1822" y="2834"/>
                    </a:cubicBezTo>
                    <a:cubicBezTo>
                      <a:pt x="1799" y="1953"/>
                      <a:pt x="799" y="1476"/>
                      <a:pt x="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5"/>
              <p:cNvSpPr/>
              <p:nvPr/>
            </p:nvSpPr>
            <p:spPr>
              <a:xfrm>
                <a:off x="6750225" y="1737850"/>
                <a:ext cx="37250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358" extrusionOk="0">
                    <a:moveTo>
                      <a:pt x="1489" y="667"/>
                    </a:moveTo>
                    <a:cubicBezTo>
                      <a:pt x="1430" y="357"/>
                      <a:pt x="918" y="0"/>
                      <a:pt x="1" y="262"/>
                    </a:cubicBezTo>
                    <a:cubicBezTo>
                      <a:pt x="418" y="346"/>
                      <a:pt x="858" y="405"/>
                      <a:pt x="1084" y="667"/>
                    </a:cubicBezTo>
                    <a:cubicBezTo>
                      <a:pt x="930" y="798"/>
                      <a:pt x="620" y="774"/>
                      <a:pt x="441" y="893"/>
                    </a:cubicBezTo>
                    <a:cubicBezTo>
                      <a:pt x="620" y="1358"/>
                      <a:pt x="1465" y="1084"/>
                      <a:pt x="1489" y="6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5"/>
              <p:cNvSpPr/>
              <p:nvPr/>
            </p:nvSpPr>
            <p:spPr>
              <a:xfrm>
                <a:off x="6692200" y="1744100"/>
                <a:ext cx="446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99" extrusionOk="0">
                    <a:moveTo>
                      <a:pt x="977" y="1322"/>
                    </a:moveTo>
                    <a:cubicBezTo>
                      <a:pt x="1131" y="1405"/>
                      <a:pt x="1131" y="1798"/>
                      <a:pt x="1786" y="1786"/>
                    </a:cubicBezTo>
                    <a:cubicBezTo>
                      <a:pt x="1548" y="1167"/>
                      <a:pt x="1453" y="1417"/>
                      <a:pt x="417" y="0"/>
                    </a:cubicBezTo>
                    <a:lnTo>
                      <a:pt x="238" y="0"/>
                    </a:lnTo>
                    <a:cubicBezTo>
                      <a:pt x="334" y="298"/>
                      <a:pt x="0" y="12"/>
                      <a:pt x="977" y="13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5"/>
              <p:cNvSpPr/>
              <p:nvPr/>
            </p:nvSpPr>
            <p:spPr>
              <a:xfrm>
                <a:off x="6143625" y="1749450"/>
                <a:ext cx="50325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573" extrusionOk="0">
                    <a:moveTo>
                      <a:pt x="1143" y="1441"/>
                    </a:moveTo>
                    <a:cubicBezTo>
                      <a:pt x="1298" y="1453"/>
                      <a:pt x="1429" y="1453"/>
                      <a:pt x="1429" y="1322"/>
                    </a:cubicBezTo>
                    <a:cubicBezTo>
                      <a:pt x="1607" y="1406"/>
                      <a:pt x="1715" y="1572"/>
                      <a:pt x="2012" y="1560"/>
                    </a:cubicBezTo>
                    <a:cubicBezTo>
                      <a:pt x="1798" y="1215"/>
                      <a:pt x="1881" y="1096"/>
                      <a:pt x="810" y="632"/>
                    </a:cubicBezTo>
                    <a:cubicBezTo>
                      <a:pt x="476" y="489"/>
                      <a:pt x="452" y="36"/>
                      <a:pt x="0" y="1"/>
                    </a:cubicBezTo>
                    <a:cubicBezTo>
                      <a:pt x="214" y="441"/>
                      <a:pt x="155" y="596"/>
                      <a:pt x="1143" y="14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5"/>
              <p:cNvSpPr/>
              <p:nvPr/>
            </p:nvSpPr>
            <p:spPr>
              <a:xfrm>
                <a:off x="6175175" y="1752425"/>
                <a:ext cx="675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608" extrusionOk="0">
                    <a:moveTo>
                      <a:pt x="2131" y="977"/>
                    </a:moveTo>
                    <a:cubicBezTo>
                      <a:pt x="1881" y="894"/>
                      <a:pt x="1893" y="751"/>
                      <a:pt x="179" y="1"/>
                    </a:cubicBezTo>
                    <a:cubicBezTo>
                      <a:pt x="119" y="179"/>
                      <a:pt x="226" y="203"/>
                      <a:pt x="0" y="215"/>
                    </a:cubicBezTo>
                    <a:cubicBezTo>
                      <a:pt x="405" y="858"/>
                      <a:pt x="774" y="1013"/>
                      <a:pt x="2131" y="1608"/>
                    </a:cubicBezTo>
                    <a:cubicBezTo>
                      <a:pt x="2107" y="1263"/>
                      <a:pt x="1786" y="1215"/>
                      <a:pt x="1548" y="1084"/>
                    </a:cubicBezTo>
                    <a:cubicBezTo>
                      <a:pt x="1822" y="1025"/>
                      <a:pt x="2179" y="1406"/>
                      <a:pt x="2703" y="1382"/>
                    </a:cubicBezTo>
                    <a:cubicBezTo>
                      <a:pt x="2667" y="1096"/>
                      <a:pt x="2346" y="1084"/>
                      <a:pt x="2131" y="9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5"/>
              <p:cNvSpPr/>
              <p:nvPr/>
            </p:nvSpPr>
            <p:spPr>
              <a:xfrm>
                <a:off x="6246000" y="1753325"/>
                <a:ext cx="1554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1751" extrusionOk="0">
                    <a:moveTo>
                      <a:pt x="858" y="1000"/>
                    </a:moveTo>
                    <a:cubicBezTo>
                      <a:pt x="560" y="1012"/>
                      <a:pt x="132" y="977"/>
                      <a:pt x="1" y="1286"/>
                    </a:cubicBezTo>
                    <a:cubicBezTo>
                      <a:pt x="1751" y="1751"/>
                      <a:pt x="3477" y="774"/>
                      <a:pt x="6216" y="1131"/>
                    </a:cubicBezTo>
                    <a:cubicBezTo>
                      <a:pt x="5180" y="0"/>
                      <a:pt x="3227" y="1227"/>
                      <a:pt x="858" y="10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5"/>
              <p:cNvSpPr/>
              <p:nvPr/>
            </p:nvSpPr>
            <p:spPr>
              <a:xfrm>
                <a:off x="6221000" y="1746775"/>
                <a:ext cx="384900" cy="183075"/>
              </a:xfrm>
              <a:custGeom>
                <a:avLst/>
                <a:gdLst/>
                <a:ahLst/>
                <a:cxnLst/>
                <a:rect l="l" t="t" r="r" b="b"/>
                <a:pathLst>
                  <a:path w="15396" h="7323" extrusionOk="0">
                    <a:moveTo>
                      <a:pt x="15217" y="1143"/>
                    </a:moveTo>
                    <a:cubicBezTo>
                      <a:pt x="14241" y="3275"/>
                      <a:pt x="11716" y="4334"/>
                      <a:pt x="9037" y="5382"/>
                    </a:cubicBezTo>
                    <a:cubicBezTo>
                      <a:pt x="7549" y="3751"/>
                      <a:pt x="72" y="0"/>
                      <a:pt x="6966" y="5954"/>
                    </a:cubicBezTo>
                    <a:cubicBezTo>
                      <a:pt x="6370" y="6156"/>
                      <a:pt x="5692" y="6275"/>
                      <a:pt x="4894" y="6299"/>
                    </a:cubicBezTo>
                    <a:cubicBezTo>
                      <a:pt x="5608" y="4703"/>
                      <a:pt x="1" y="4346"/>
                      <a:pt x="4263" y="6299"/>
                    </a:cubicBezTo>
                    <a:cubicBezTo>
                      <a:pt x="3823" y="6573"/>
                      <a:pt x="2620" y="6204"/>
                      <a:pt x="2406" y="6751"/>
                    </a:cubicBezTo>
                    <a:cubicBezTo>
                      <a:pt x="3739" y="6513"/>
                      <a:pt x="3965" y="7323"/>
                      <a:pt x="7954" y="5846"/>
                    </a:cubicBezTo>
                    <a:cubicBezTo>
                      <a:pt x="10669" y="5418"/>
                      <a:pt x="14288" y="4477"/>
                      <a:pt x="15395" y="1155"/>
                    </a:cubicBezTo>
                    <a:cubicBezTo>
                      <a:pt x="15336" y="1143"/>
                      <a:pt x="15276" y="1143"/>
                      <a:pt x="15217" y="11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5"/>
              <p:cNvSpPr/>
              <p:nvPr/>
            </p:nvSpPr>
            <p:spPr>
              <a:xfrm>
                <a:off x="6654400" y="1776825"/>
                <a:ext cx="47650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276" extrusionOk="0">
                    <a:moveTo>
                      <a:pt x="1453" y="1739"/>
                    </a:moveTo>
                    <a:cubicBezTo>
                      <a:pt x="1405" y="1239"/>
                      <a:pt x="976" y="1144"/>
                      <a:pt x="179" y="13"/>
                    </a:cubicBezTo>
                    <a:cubicBezTo>
                      <a:pt x="95" y="1"/>
                      <a:pt x="83" y="72"/>
                      <a:pt x="0" y="72"/>
                    </a:cubicBezTo>
                    <a:cubicBezTo>
                      <a:pt x="238" y="632"/>
                      <a:pt x="536" y="1096"/>
                      <a:pt x="976" y="1465"/>
                    </a:cubicBezTo>
                    <a:cubicBezTo>
                      <a:pt x="953" y="1537"/>
                      <a:pt x="822" y="1501"/>
                      <a:pt x="750" y="1525"/>
                    </a:cubicBezTo>
                    <a:cubicBezTo>
                      <a:pt x="917" y="1787"/>
                      <a:pt x="524" y="1596"/>
                      <a:pt x="1834" y="2275"/>
                    </a:cubicBezTo>
                    <a:cubicBezTo>
                      <a:pt x="1905" y="1894"/>
                      <a:pt x="1548" y="1906"/>
                      <a:pt x="1453" y="173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5"/>
              <p:cNvSpPr/>
              <p:nvPr/>
            </p:nvSpPr>
            <p:spPr>
              <a:xfrm>
                <a:off x="6390075" y="1795000"/>
                <a:ext cx="16105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2894" extrusionOk="0">
                    <a:moveTo>
                      <a:pt x="1310" y="1262"/>
                    </a:moveTo>
                    <a:cubicBezTo>
                      <a:pt x="2108" y="1512"/>
                      <a:pt x="4227" y="2893"/>
                      <a:pt x="5394" y="1619"/>
                    </a:cubicBezTo>
                    <a:cubicBezTo>
                      <a:pt x="5858" y="1489"/>
                      <a:pt x="6335" y="1369"/>
                      <a:pt x="6442" y="881"/>
                    </a:cubicBezTo>
                    <a:cubicBezTo>
                      <a:pt x="4894" y="1048"/>
                      <a:pt x="3310" y="1262"/>
                      <a:pt x="1036" y="0"/>
                    </a:cubicBezTo>
                    <a:cubicBezTo>
                      <a:pt x="679" y="60"/>
                      <a:pt x="0" y="262"/>
                      <a:pt x="1310" y="126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5"/>
              <p:cNvSpPr/>
              <p:nvPr/>
            </p:nvSpPr>
            <p:spPr>
              <a:xfrm>
                <a:off x="6122775" y="1793500"/>
                <a:ext cx="11700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097" extrusionOk="0">
                    <a:moveTo>
                      <a:pt x="4287" y="1001"/>
                    </a:moveTo>
                    <a:cubicBezTo>
                      <a:pt x="4442" y="810"/>
                      <a:pt x="4680" y="477"/>
                      <a:pt x="4632" y="25"/>
                    </a:cubicBezTo>
                    <a:cubicBezTo>
                      <a:pt x="4584" y="1"/>
                      <a:pt x="4573" y="36"/>
                      <a:pt x="4573" y="84"/>
                    </a:cubicBezTo>
                    <a:cubicBezTo>
                      <a:pt x="4525" y="96"/>
                      <a:pt x="4513" y="144"/>
                      <a:pt x="4454" y="144"/>
                    </a:cubicBezTo>
                    <a:cubicBezTo>
                      <a:pt x="3858" y="1477"/>
                      <a:pt x="1679" y="2644"/>
                      <a:pt x="1" y="4096"/>
                    </a:cubicBezTo>
                    <a:cubicBezTo>
                      <a:pt x="191" y="3989"/>
                      <a:pt x="1644" y="3835"/>
                      <a:pt x="4287" y="10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5"/>
              <p:cNvSpPr/>
              <p:nvPr/>
            </p:nvSpPr>
            <p:spPr>
              <a:xfrm>
                <a:off x="6107900" y="1878050"/>
                <a:ext cx="4110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5037" extrusionOk="0">
                    <a:moveTo>
                      <a:pt x="369" y="714"/>
                    </a:moveTo>
                    <a:cubicBezTo>
                      <a:pt x="0" y="1584"/>
                      <a:pt x="226" y="4584"/>
                      <a:pt x="1620" y="5036"/>
                    </a:cubicBezTo>
                    <a:cubicBezTo>
                      <a:pt x="1643" y="4477"/>
                      <a:pt x="953" y="0"/>
                      <a:pt x="1060" y="3703"/>
                    </a:cubicBezTo>
                    <a:cubicBezTo>
                      <a:pt x="905" y="3393"/>
                      <a:pt x="869" y="2929"/>
                      <a:pt x="953" y="2560"/>
                    </a:cubicBezTo>
                    <a:cubicBezTo>
                      <a:pt x="810" y="2417"/>
                      <a:pt x="727" y="2631"/>
                      <a:pt x="607" y="2679"/>
                    </a:cubicBezTo>
                    <a:cubicBezTo>
                      <a:pt x="298" y="2155"/>
                      <a:pt x="512" y="1310"/>
                      <a:pt x="572" y="667"/>
                    </a:cubicBezTo>
                    <a:cubicBezTo>
                      <a:pt x="465" y="643"/>
                      <a:pt x="453" y="714"/>
                      <a:pt x="369" y="7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5"/>
              <p:cNvSpPr/>
              <p:nvPr/>
            </p:nvSpPr>
            <p:spPr>
              <a:xfrm>
                <a:off x="6213275" y="1919425"/>
                <a:ext cx="170875" cy="2473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9895" extrusionOk="0">
                    <a:moveTo>
                      <a:pt x="5977" y="7965"/>
                    </a:moveTo>
                    <a:cubicBezTo>
                      <a:pt x="5858" y="7668"/>
                      <a:pt x="5465" y="7799"/>
                      <a:pt x="4655" y="7501"/>
                    </a:cubicBezTo>
                    <a:cubicBezTo>
                      <a:pt x="4786" y="7144"/>
                      <a:pt x="5132" y="7025"/>
                      <a:pt x="5060" y="6453"/>
                    </a:cubicBezTo>
                    <a:cubicBezTo>
                      <a:pt x="4501" y="6203"/>
                      <a:pt x="3679" y="6537"/>
                      <a:pt x="3501" y="7025"/>
                    </a:cubicBezTo>
                    <a:cubicBezTo>
                      <a:pt x="3239" y="7084"/>
                      <a:pt x="2989" y="7132"/>
                      <a:pt x="2810" y="7251"/>
                    </a:cubicBezTo>
                    <a:cubicBezTo>
                      <a:pt x="2941" y="7037"/>
                      <a:pt x="2822" y="6679"/>
                      <a:pt x="2750" y="6501"/>
                    </a:cubicBezTo>
                    <a:cubicBezTo>
                      <a:pt x="2822" y="6334"/>
                      <a:pt x="3060" y="6322"/>
                      <a:pt x="3215" y="6215"/>
                    </a:cubicBezTo>
                    <a:cubicBezTo>
                      <a:pt x="3358" y="6358"/>
                      <a:pt x="2989" y="6453"/>
                      <a:pt x="3096" y="6739"/>
                    </a:cubicBezTo>
                    <a:cubicBezTo>
                      <a:pt x="3596" y="6739"/>
                      <a:pt x="3882" y="6251"/>
                      <a:pt x="3798" y="5822"/>
                    </a:cubicBezTo>
                    <a:cubicBezTo>
                      <a:pt x="2488" y="6251"/>
                      <a:pt x="1155" y="5596"/>
                      <a:pt x="453" y="3215"/>
                    </a:cubicBezTo>
                    <a:cubicBezTo>
                      <a:pt x="560" y="3286"/>
                      <a:pt x="536" y="3858"/>
                      <a:pt x="1381" y="4774"/>
                    </a:cubicBezTo>
                    <a:cubicBezTo>
                      <a:pt x="1084" y="3929"/>
                      <a:pt x="524" y="3143"/>
                      <a:pt x="476" y="1548"/>
                    </a:cubicBezTo>
                    <a:cubicBezTo>
                      <a:pt x="774" y="1155"/>
                      <a:pt x="1203" y="619"/>
                      <a:pt x="2262" y="0"/>
                    </a:cubicBezTo>
                    <a:lnTo>
                      <a:pt x="1738" y="0"/>
                    </a:lnTo>
                    <a:cubicBezTo>
                      <a:pt x="1917" y="191"/>
                      <a:pt x="0" y="298"/>
                      <a:pt x="60" y="2691"/>
                    </a:cubicBezTo>
                    <a:cubicBezTo>
                      <a:pt x="298" y="2488"/>
                      <a:pt x="226" y="1965"/>
                      <a:pt x="357" y="1655"/>
                    </a:cubicBezTo>
                    <a:cubicBezTo>
                      <a:pt x="250" y="1774"/>
                      <a:pt x="679" y="2465"/>
                      <a:pt x="238" y="2917"/>
                    </a:cubicBezTo>
                    <a:cubicBezTo>
                      <a:pt x="238" y="3000"/>
                      <a:pt x="250" y="3084"/>
                      <a:pt x="179" y="3096"/>
                    </a:cubicBezTo>
                    <a:cubicBezTo>
                      <a:pt x="286" y="3524"/>
                      <a:pt x="322" y="4012"/>
                      <a:pt x="583" y="4298"/>
                    </a:cubicBezTo>
                    <a:cubicBezTo>
                      <a:pt x="441" y="4703"/>
                      <a:pt x="1131" y="5775"/>
                      <a:pt x="2072" y="5858"/>
                    </a:cubicBezTo>
                    <a:cubicBezTo>
                      <a:pt x="2203" y="6322"/>
                      <a:pt x="2488" y="6632"/>
                      <a:pt x="2465" y="7251"/>
                    </a:cubicBezTo>
                    <a:cubicBezTo>
                      <a:pt x="2548" y="7334"/>
                      <a:pt x="2739" y="7322"/>
                      <a:pt x="2691" y="7525"/>
                    </a:cubicBezTo>
                    <a:cubicBezTo>
                      <a:pt x="3893" y="7084"/>
                      <a:pt x="5441" y="8144"/>
                      <a:pt x="4179" y="9894"/>
                    </a:cubicBezTo>
                    <a:cubicBezTo>
                      <a:pt x="4822" y="9870"/>
                      <a:pt x="5001" y="9370"/>
                      <a:pt x="5048" y="8751"/>
                    </a:cubicBezTo>
                    <a:cubicBezTo>
                      <a:pt x="5620" y="8775"/>
                      <a:pt x="5965" y="9013"/>
                      <a:pt x="6489" y="9108"/>
                    </a:cubicBezTo>
                    <a:cubicBezTo>
                      <a:pt x="6834" y="8537"/>
                      <a:pt x="6370" y="8239"/>
                      <a:pt x="5977" y="7965"/>
                    </a:cubicBezTo>
                    <a:close/>
                    <a:moveTo>
                      <a:pt x="4429" y="7215"/>
                    </a:moveTo>
                    <a:cubicBezTo>
                      <a:pt x="4239" y="7144"/>
                      <a:pt x="3989" y="7132"/>
                      <a:pt x="3858" y="6977"/>
                    </a:cubicBezTo>
                    <a:cubicBezTo>
                      <a:pt x="4096" y="6906"/>
                      <a:pt x="4405" y="6620"/>
                      <a:pt x="4715" y="6810"/>
                    </a:cubicBezTo>
                    <a:cubicBezTo>
                      <a:pt x="4596" y="6918"/>
                      <a:pt x="4524" y="7084"/>
                      <a:pt x="4429" y="7215"/>
                    </a:cubicBezTo>
                    <a:close/>
                    <a:moveTo>
                      <a:pt x="6203" y="8715"/>
                    </a:moveTo>
                    <a:cubicBezTo>
                      <a:pt x="5941" y="8513"/>
                      <a:pt x="5548" y="8406"/>
                      <a:pt x="5060" y="8418"/>
                    </a:cubicBezTo>
                    <a:cubicBezTo>
                      <a:pt x="4965" y="8251"/>
                      <a:pt x="5001" y="7989"/>
                      <a:pt x="4894" y="7846"/>
                    </a:cubicBezTo>
                    <a:cubicBezTo>
                      <a:pt x="5108" y="8037"/>
                      <a:pt x="5227" y="7382"/>
                      <a:pt x="6203" y="8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5"/>
              <p:cNvSpPr/>
              <p:nvPr/>
            </p:nvSpPr>
            <p:spPr>
              <a:xfrm>
                <a:off x="6142425" y="1922975"/>
                <a:ext cx="23250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4061" extrusionOk="0">
                    <a:moveTo>
                      <a:pt x="298" y="3073"/>
                    </a:moveTo>
                    <a:cubicBezTo>
                      <a:pt x="929" y="4061"/>
                      <a:pt x="346" y="1894"/>
                      <a:pt x="417" y="191"/>
                    </a:cubicBezTo>
                    <a:lnTo>
                      <a:pt x="358" y="191"/>
                    </a:lnTo>
                    <a:cubicBezTo>
                      <a:pt x="381" y="108"/>
                      <a:pt x="298" y="96"/>
                      <a:pt x="298" y="13"/>
                    </a:cubicBezTo>
                    <a:cubicBezTo>
                      <a:pt x="215" y="1"/>
                      <a:pt x="191" y="72"/>
                      <a:pt x="119" y="72"/>
                    </a:cubicBezTo>
                    <a:cubicBezTo>
                      <a:pt x="0" y="834"/>
                      <a:pt x="155" y="1715"/>
                      <a:pt x="298" y="307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5"/>
              <p:cNvSpPr/>
              <p:nvPr/>
            </p:nvSpPr>
            <p:spPr>
              <a:xfrm>
                <a:off x="6154025" y="1924775"/>
                <a:ext cx="37525" cy="1440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5763" extrusionOk="0">
                    <a:moveTo>
                      <a:pt x="941" y="3513"/>
                    </a:moveTo>
                    <a:cubicBezTo>
                      <a:pt x="1072" y="3810"/>
                      <a:pt x="1001" y="4906"/>
                      <a:pt x="1501" y="5763"/>
                    </a:cubicBezTo>
                    <a:cubicBezTo>
                      <a:pt x="1477" y="4846"/>
                      <a:pt x="1263" y="4084"/>
                      <a:pt x="1108" y="3298"/>
                    </a:cubicBezTo>
                    <a:cubicBezTo>
                      <a:pt x="1263" y="2620"/>
                      <a:pt x="1287" y="1905"/>
                      <a:pt x="941" y="238"/>
                    </a:cubicBezTo>
                    <a:cubicBezTo>
                      <a:pt x="715" y="203"/>
                      <a:pt x="715" y="369"/>
                      <a:pt x="656" y="465"/>
                    </a:cubicBezTo>
                    <a:cubicBezTo>
                      <a:pt x="429" y="441"/>
                      <a:pt x="394" y="0"/>
                      <a:pt x="132" y="191"/>
                    </a:cubicBezTo>
                    <a:cubicBezTo>
                      <a:pt x="120" y="1346"/>
                      <a:pt x="1" y="3775"/>
                      <a:pt x="989" y="5203"/>
                    </a:cubicBezTo>
                    <a:cubicBezTo>
                      <a:pt x="1001" y="4549"/>
                      <a:pt x="584" y="4037"/>
                      <a:pt x="703" y="3477"/>
                    </a:cubicBezTo>
                    <a:cubicBezTo>
                      <a:pt x="810" y="3465"/>
                      <a:pt x="822" y="3536"/>
                      <a:pt x="941" y="35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5"/>
              <p:cNvSpPr/>
              <p:nvPr/>
            </p:nvSpPr>
            <p:spPr>
              <a:xfrm>
                <a:off x="6104925" y="1962275"/>
                <a:ext cx="1640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3049" extrusionOk="0">
                    <a:moveTo>
                      <a:pt x="607" y="1"/>
                    </a:moveTo>
                    <a:cubicBezTo>
                      <a:pt x="572" y="441"/>
                      <a:pt x="0" y="2036"/>
                      <a:pt x="429" y="3049"/>
                    </a:cubicBezTo>
                    <a:cubicBezTo>
                      <a:pt x="476" y="2060"/>
                      <a:pt x="655" y="905"/>
                      <a:pt x="6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5"/>
              <p:cNvSpPr/>
              <p:nvPr/>
            </p:nvSpPr>
            <p:spPr>
              <a:xfrm>
                <a:off x="6109675" y="2001875"/>
                <a:ext cx="3187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918" extrusionOk="0">
                    <a:moveTo>
                      <a:pt x="1156" y="2322"/>
                    </a:moveTo>
                    <a:cubicBezTo>
                      <a:pt x="929" y="1905"/>
                      <a:pt x="989" y="1691"/>
                      <a:pt x="870" y="822"/>
                    </a:cubicBezTo>
                    <a:cubicBezTo>
                      <a:pt x="632" y="869"/>
                      <a:pt x="715" y="1238"/>
                      <a:pt x="691" y="1512"/>
                    </a:cubicBezTo>
                    <a:cubicBezTo>
                      <a:pt x="548" y="1107"/>
                      <a:pt x="703" y="417"/>
                      <a:pt x="584" y="0"/>
                    </a:cubicBezTo>
                    <a:cubicBezTo>
                      <a:pt x="513" y="24"/>
                      <a:pt x="501" y="107"/>
                      <a:pt x="406" y="119"/>
                    </a:cubicBezTo>
                    <a:cubicBezTo>
                      <a:pt x="548" y="560"/>
                      <a:pt x="1" y="1119"/>
                      <a:pt x="632" y="2488"/>
                    </a:cubicBezTo>
                    <a:cubicBezTo>
                      <a:pt x="596" y="2822"/>
                      <a:pt x="632" y="3096"/>
                      <a:pt x="787" y="3239"/>
                    </a:cubicBezTo>
                    <a:cubicBezTo>
                      <a:pt x="787" y="3536"/>
                      <a:pt x="667" y="3739"/>
                      <a:pt x="846" y="3917"/>
                    </a:cubicBezTo>
                    <a:cubicBezTo>
                      <a:pt x="1275" y="3786"/>
                      <a:pt x="1108" y="2917"/>
                      <a:pt x="1156" y="23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5"/>
              <p:cNvSpPr/>
              <p:nvPr/>
            </p:nvSpPr>
            <p:spPr>
              <a:xfrm>
                <a:off x="5396200" y="2000375"/>
                <a:ext cx="153625" cy="35512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4205" extrusionOk="0">
                    <a:moveTo>
                      <a:pt x="6144" y="1"/>
                    </a:moveTo>
                    <a:cubicBezTo>
                      <a:pt x="5358" y="322"/>
                      <a:pt x="5311" y="810"/>
                      <a:pt x="2632" y="2239"/>
                    </a:cubicBezTo>
                    <a:cubicBezTo>
                      <a:pt x="1953" y="5823"/>
                      <a:pt x="1012" y="10085"/>
                      <a:pt x="0" y="14205"/>
                    </a:cubicBezTo>
                    <a:cubicBezTo>
                      <a:pt x="1012" y="13276"/>
                      <a:pt x="1727" y="8537"/>
                      <a:pt x="2917" y="3382"/>
                    </a:cubicBezTo>
                    <a:cubicBezTo>
                      <a:pt x="2810" y="3430"/>
                      <a:pt x="2751" y="3382"/>
                      <a:pt x="2679" y="3846"/>
                    </a:cubicBezTo>
                    <a:cubicBezTo>
                      <a:pt x="2572" y="3513"/>
                      <a:pt x="2798" y="3037"/>
                      <a:pt x="2798" y="2644"/>
                    </a:cubicBezTo>
                    <a:cubicBezTo>
                      <a:pt x="3358" y="2072"/>
                      <a:pt x="5120" y="1715"/>
                      <a:pt x="61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5"/>
              <p:cNvSpPr/>
              <p:nvPr/>
            </p:nvSpPr>
            <p:spPr>
              <a:xfrm>
                <a:off x="6190050" y="2024200"/>
                <a:ext cx="223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834" extrusionOk="0">
                    <a:moveTo>
                      <a:pt x="119" y="0"/>
                    </a:moveTo>
                    <a:cubicBezTo>
                      <a:pt x="0" y="679"/>
                      <a:pt x="286" y="1619"/>
                      <a:pt x="691" y="2834"/>
                    </a:cubicBezTo>
                    <a:cubicBezTo>
                      <a:pt x="893" y="2143"/>
                      <a:pt x="393" y="1345"/>
                      <a:pt x="1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5"/>
              <p:cNvSpPr/>
              <p:nvPr/>
            </p:nvSpPr>
            <p:spPr>
              <a:xfrm>
                <a:off x="6138550" y="2073300"/>
                <a:ext cx="1490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787" extrusionOk="0">
                    <a:moveTo>
                      <a:pt x="274" y="1608"/>
                    </a:moveTo>
                    <a:cubicBezTo>
                      <a:pt x="370" y="1394"/>
                      <a:pt x="596" y="108"/>
                      <a:pt x="179" y="1"/>
                    </a:cubicBezTo>
                    <a:cubicBezTo>
                      <a:pt x="72" y="513"/>
                      <a:pt x="132" y="1191"/>
                      <a:pt x="1" y="1667"/>
                    </a:cubicBezTo>
                    <a:cubicBezTo>
                      <a:pt x="36" y="1703"/>
                      <a:pt x="96" y="1715"/>
                      <a:pt x="120" y="1786"/>
                    </a:cubicBezTo>
                    <a:cubicBezTo>
                      <a:pt x="191" y="1751"/>
                      <a:pt x="251" y="1691"/>
                      <a:pt x="274" y="16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5"/>
              <p:cNvSpPr/>
              <p:nvPr/>
            </p:nvSpPr>
            <p:spPr>
              <a:xfrm>
                <a:off x="5562000" y="2082825"/>
                <a:ext cx="104800" cy="94675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3787" extrusionOk="0">
                    <a:moveTo>
                      <a:pt x="2310" y="1846"/>
                    </a:moveTo>
                    <a:cubicBezTo>
                      <a:pt x="1655" y="2679"/>
                      <a:pt x="1548" y="2060"/>
                      <a:pt x="0" y="3787"/>
                    </a:cubicBezTo>
                    <a:cubicBezTo>
                      <a:pt x="1238" y="3346"/>
                      <a:pt x="3096" y="1941"/>
                      <a:pt x="4108" y="179"/>
                    </a:cubicBezTo>
                    <a:cubicBezTo>
                      <a:pt x="4191" y="155"/>
                      <a:pt x="4155" y="72"/>
                      <a:pt x="4167" y="1"/>
                    </a:cubicBezTo>
                    <a:lnTo>
                      <a:pt x="3989" y="1"/>
                    </a:lnTo>
                    <a:cubicBezTo>
                      <a:pt x="3477" y="655"/>
                      <a:pt x="2965" y="1275"/>
                      <a:pt x="2310" y="1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>
                <a:off x="6127825" y="2114375"/>
                <a:ext cx="182800" cy="106000"/>
              </a:xfrm>
              <a:custGeom>
                <a:avLst/>
                <a:gdLst/>
                <a:ahLst/>
                <a:cxnLst/>
                <a:rect l="l" t="t" r="r" b="b"/>
                <a:pathLst>
                  <a:path w="7312" h="4240" extrusionOk="0">
                    <a:moveTo>
                      <a:pt x="6799" y="1834"/>
                    </a:moveTo>
                    <a:cubicBezTo>
                      <a:pt x="5430" y="2072"/>
                      <a:pt x="4240" y="3239"/>
                      <a:pt x="3001" y="834"/>
                    </a:cubicBezTo>
                    <a:cubicBezTo>
                      <a:pt x="2847" y="1358"/>
                      <a:pt x="3263" y="1787"/>
                      <a:pt x="3561" y="2037"/>
                    </a:cubicBezTo>
                    <a:cubicBezTo>
                      <a:pt x="3156" y="2144"/>
                      <a:pt x="3085" y="2822"/>
                      <a:pt x="1775" y="2144"/>
                    </a:cubicBezTo>
                    <a:cubicBezTo>
                      <a:pt x="1823" y="2084"/>
                      <a:pt x="1882" y="2048"/>
                      <a:pt x="1954" y="2025"/>
                    </a:cubicBezTo>
                    <a:cubicBezTo>
                      <a:pt x="1620" y="1775"/>
                      <a:pt x="1061" y="1036"/>
                      <a:pt x="811" y="1"/>
                    </a:cubicBezTo>
                    <a:cubicBezTo>
                      <a:pt x="1" y="108"/>
                      <a:pt x="1465" y="4239"/>
                      <a:pt x="3680" y="2203"/>
                    </a:cubicBezTo>
                    <a:cubicBezTo>
                      <a:pt x="4275" y="2989"/>
                      <a:pt x="6252" y="2346"/>
                      <a:pt x="6847" y="1918"/>
                    </a:cubicBezTo>
                    <a:cubicBezTo>
                      <a:pt x="7061" y="1906"/>
                      <a:pt x="7133" y="1834"/>
                      <a:pt x="7311" y="1918"/>
                    </a:cubicBezTo>
                    <a:cubicBezTo>
                      <a:pt x="7240" y="1632"/>
                      <a:pt x="6919" y="1810"/>
                      <a:pt x="6799" y="183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>
                <a:off x="5483700" y="2170050"/>
                <a:ext cx="22350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132" extrusionOk="0">
                    <a:moveTo>
                      <a:pt x="489" y="1155"/>
                    </a:moveTo>
                    <a:cubicBezTo>
                      <a:pt x="620" y="750"/>
                      <a:pt x="799" y="405"/>
                      <a:pt x="894" y="0"/>
                    </a:cubicBezTo>
                    <a:lnTo>
                      <a:pt x="715" y="0"/>
                    </a:lnTo>
                    <a:cubicBezTo>
                      <a:pt x="418" y="595"/>
                      <a:pt x="1" y="1357"/>
                      <a:pt x="72" y="2131"/>
                    </a:cubicBezTo>
                    <a:cubicBezTo>
                      <a:pt x="370" y="1929"/>
                      <a:pt x="382" y="1512"/>
                      <a:pt x="489" y="11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>
                <a:off x="5480125" y="2170050"/>
                <a:ext cx="74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89" extrusionOk="0">
                    <a:moveTo>
                      <a:pt x="61" y="405"/>
                    </a:moveTo>
                    <a:cubicBezTo>
                      <a:pt x="25" y="583"/>
                      <a:pt x="1" y="798"/>
                      <a:pt x="1" y="988"/>
                    </a:cubicBezTo>
                    <a:cubicBezTo>
                      <a:pt x="227" y="786"/>
                      <a:pt x="168" y="298"/>
                      <a:pt x="299" y="0"/>
                    </a:cubicBezTo>
                    <a:cubicBezTo>
                      <a:pt x="144" y="36"/>
                      <a:pt x="96" y="274"/>
                      <a:pt x="61" y="4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5"/>
              <p:cNvSpPr/>
              <p:nvPr/>
            </p:nvSpPr>
            <p:spPr>
              <a:xfrm>
                <a:off x="5476275" y="2178975"/>
                <a:ext cx="161050" cy="3134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2538" extrusionOk="0">
                    <a:moveTo>
                      <a:pt x="5930" y="9394"/>
                    </a:moveTo>
                    <a:cubicBezTo>
                      <a:pt x="5918" y="9049"/>
                      <a:pt x="5453" y="9763"/>
                      <a:pt x="4263" y="8751"/>
                    </a:cubicBezTo>
                    <a:cubicBezTo>
                      <a:pt x="4608" y="8620"/>
                      <a:pt x="5120" y="8632"/>
                      <a:pt x="5013" y="8073"/>
                    </a:cubicBezTo>
                    <a:cubicBezTo>
                      <a:pt x="4965" y="7966"/>
                      <a:pt x="3715" y="7715"/>
                      <a:pt x="3286" y="8573"/>
                    </a:cubicBezTo>
                    <a:cubicBezTo>
                      <a:pt x="3703" y="8561"/>
                      <a:pt x="3834" y="8287"/>
                      <a:pt x="4322" y="8347"/>
                    </a:cubicBezTo>
                    <a:cubicBezTo>
                      <a:pt x="4013" y="8561"/>
                      <a:pt x="3596" y="8668"/>
                      <a:pt x="3179" y="8751"/>
                    </a:cubicBezTo>
                    <a:cubicBezTo>
                      <a:pt x="3108" y="8561"/>
                      <a:pt x="3036" y="8370"/>
                      <a:pt x="2893" y="8227"/>
                    </a:cubicBezTo>
                    <a:cubicBezTo>
                      <a:pt x="3429" y="8204"/>
                      <a:pt x="3941" y="7870"/>
                      <a:pt x="3763" y="7311"/>
                    </a:cubicBezTo>
                    <a:cubicBezTo>
                      <a:pt x="3132" y="7096"/>
                      <a:pt x="2512" y="7394"/>
                      <a:pt x="2203" y="7715"/>
                    </a:cubicBezTo>
                    <a:cubicBezTo>
                      <a:pt x="1905" y="7620"/>
                      <a:pt x="1631" y="7513"/>
                      <a:pt x="1512" y="7251"/>
                    </a:cubicBezTo>
                    <a:cubicBezTo>
                      <a:pt x="1679" y="6965"/>
                      <a:pt x="1048" y="1739"/>
                      <a:pt x="2751" y="0"/>
                    </a:cubicBezTo>
                    <a:cubicBezTo>
                      <a:pt x="988" y="1191"/>
                      <a:pt x="607" y="5227"/>
                      <a:pt x="1334" y="7835"/>
                    </a:cubicBezTo>
                    <a:cubicBezTo>
                      <a:pt x="1441" y="7870"/>
                      <a:pt x="1488" y="7989"/>
                      <a:pt x="1679" y="7954"/>
                    </a:cubicBezTo>
                    <a:cubicBezTo>
                      <a:pt x="1762" y="8323"/>
                      <a:pt x="1858" y="8692"/>
                      <a:pt x="2024" y="8989"/>
                    </a:cubicBezTo>
                    <a:cubicBezTo>
                      <a:pt x="2405" y="8882"/>
                      <a:pt x="2060" y="8287"/>
                      <a:pt x="2024" y="8073"/>
                    </a:cubicBezTo>
                    <a:cubicBezTo>
                      <a:pt x="2358" y="8168"/>
                      <a:pt x="2572" y="8394"/>
                      <a:pt x="2822" y="8585"/>
                    </a:cubicBezTo>
                    <a:cubicBezTo>
                      <a:pt x="2751" y="8847"/>
                      <a:pt x="2810" y="8847"/>
                      <a:pt x="2882" y="9049"/>
                    </a:cubicBezTo>
                    <a:cubicBezTo>
                      <a:pt x="3834" y="8549"/>
                      <a:pt x="5179" y="10097"/>
                      <a:pt x="3691" y="11359"/>
                    </a:cubicBezTo>
                    <a:cubicBezTo>
                      <a:pt x="2858" y="11049"/>
                      <a:pt x="2465" y="11549"/>
                      <a:pt x="0" y="12085"/>
                    </a:cubicBezTo>
                    <a:cubicBezTo>
                      <a:pt x="869" y="12538"/>
                      <a:pt x="5477" y="11883"/>
                      <a:pt x="4667" y="9513"/>
                    </a:cubicBezTo>
                    <a:cubicBezTo>
                      <a:pt x="5275" y="9478"/>
                      <a:pt x="5727" y="9620"/>
                      <a:pt x="5930" y="9978"/>
                    </a:cubicBezTo>
                    <a:cubicBezTo>
                      <a:pt x="5656" y="10156"/>
                      <a:pt x="4894" y="9847"/>
                      <a:pt x="4834" y="10252"/>
                    </a:cubicBezTo>
                    <a:cubicBezTo>
                      <a:pt x="5215" y="10359"/>
                      <a:pt x="6084" y="10502"/>
                      <a:pt x="6441" y="10252"/>
                    </a:cubicBezTo>
                    <a:cubicBezTo>
                      <a:pt x="6430" y="9871"/>
                      <a:pt x="6203" y="9561"/>
                      <a:pt x="5930" y="9394"/>
                    </a:cubicBezTo>
                    <a:close/>
                    <a:moveTo>
                      <a:pt x="2441" y="7835"/>
                    </a:moveTo>
                    <a:cubicBezTo>
                      <a:pt x="2643" y="7775"/>
                      <a:pt x="2989" y="7549"/>
                      <a:pt x="3239" y="7715"/>
                    </a:cubicBezTo>
                    <a:cubicBezTo>
                      <a:pt x="3048" y="7835"/>
                      <a:pt x="2596" y="8204"/>
                      <a:pt x="2441" y="78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5"/>
              <p:cNvSpPr/>
              <p:nvPr/>
            </p:nvSpPr>
            <p:spPr>
              <a:xfrm>
                <a:off x="5460800" y="2236425"/>
                <a:ext cx="2352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49" extrusionOk="0">
                    <a:moveTo>
                      <a:pt x="941" y="0"/>
                    </a:moveTo>
                    <a:cubicBezTo>
                      <a:pt x="798" y="131"/>
                      <a:pt x="0" y="2048"/>
                      <a:pt x="417" y="2131"/>
                    </a:cubicBezTo>
                    <a:cubicBezTo>
                      <a:pt x="345" y="2453"/>
                      <a:pt x="119" y="2631"/>
                      <a:pt x="119" y="3048"/>
                    </a:cubicBezTo>
                    <a:cubicBezTo>
                      <a:pt x="762" y="2608"/>
                      <a:pt x="500" y="1989"/>
                      <a:pt x="9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5"/>
              <p:cNvSpPr/>
              <p:nvPr/>
            </p:nvSpPr>
            <p:spPr>
              <a:xfrm>
                <a:off x="5462275" y="2309950"/>
                <a:ext cx="10150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548" extrusionOk="0">
                    <a:moveTo>
                      <a:pt x="1" y="1548"/>
                    </a:moveTo>
                    <a:cubicBezTo>
                      <a:pt x="84" y="1464"/>
                      <a:pt x="405" y="833"/>
                      <a:pt x="405" y="0"/>
                    </a:cubicBezTo>
                    <a:cubicBezTo>
                      <a:pt x="298" y="536"/>
                      <a:pt x="36" y="929"/>
                      <a:pt x="1" y="15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>
                <a:off x="5357200" y="2359950"/>
                <a:ext cx="75050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4096" extrusionOk="0">
                    <a:moveTo>
                      <a:pt x="2525" y="3751"/>
                    </a:moveTo>
                    <a:cubicBezTo>
                      <a:pt x="1156" y="3227"/>
                      <a:pt x="1144" y="1941"/>
                      <a:pt x="1275" y="0"/>
                    </a:cubicBezTo>
                    <a:cubicBezTo>
                      <a:pt x="941" y="953"/>
                      <a:pt x="1" y="3215"/>
                      <a:pt x="1834" y="4096"/>
                    </a:cubicBezTo>
                    <a:cubicBezTo>
                      <a:pt x="1882" y="3834"/>
                      <a:pt x="1739" y="3763"/>
                      <a:pt x="1679" y="3632"/>
                    </a:cubicBezTo>
                    <a:cubicBezTo>
                      <a:pt x="2108" y="3763"/>
                      <a:pt x="2358" y="4060"/>
                      <a:pt x="3001" y="3989"/>
                    </a:cubicBezTo>
                    <a:cubicBezTo>
                      <a:pt x="2930" y="3739"/>
                      <a:pt x="2656" y="3810"/>
                      <a:pt x="2525" y="37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5"/>
              <p:cNvSpPr/>
              <p:nvPr/>
            </p:nvSpPr>
            <p:spPr>
              <a:xfrm>
                <a:off x="5416150" y="2368575"/>
                <a:ext cx="1877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966" extrusionOk="0">
                    <a:moveTo>
                      <a:pt x="226" y="1"/>
                    </a:moveTo>
                    <a:cubicBezTo>
                      <a:pt x="238" y="501"/>
                      <a:pt x="0" y="596"/>
                      <a:pt x="512" y="1906"/>
                    </a:cubicBezTo>
                    <a:cubicBezTo>
                      <a:pt x="595" y="1691"/>
                      <a:pt x="750" y="1965"/>
                      <a:pt x="2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5"/>
              <p:cNvSpPr/>
              <p:nvPr/>
            </p:nvSpPr>
            <p:spPr>
              <a:xfrm>
                <a:off x="5410200" y="2384350"/>
                <a:ext cx="6102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3692" extrusionOk="0">
                    <a:moveTo>
                      <a:pt x="2012" y="3180"/>
                    </a:moveTo>
                    <a:cubicBezTo>
                      <a:pt x="1643" y="2894"/>
                      <a:pt x="1250" y="2560"/>
                      <a:pt x="988" y="2132"/>
                    </a:cubicBezTo>
                    <a:cubicBezTo>
                      <a:pt x="1024" y="1846"/>
                      <a:pt x="941" y="1691"/>
                      <a:pt x="929" y="1453"/>
                    </a:cubicBezTo>
                    <a:cubicBezTo>
                      <a:pt x="810" y="1429"/>
                      <a:pt x="750" y="1489"/>
                      <a:pt x="750" y="1632"/>
                    </a:cubicBezTo>
                    <a:cubicBezTo>
                      <a:pt x="417" y="1239"/>
                      <a:pt x="298" y="655"/>
                      <a:pt x="238" y="24"/>
                    </a:cubicBezTo>
                    <a:cubicBezTo>
                      <a:pt x="155" y="1"/>
                      <a:pt x="131" y="72"/>
                      <a:pt x="60" y="72"/>
                    </a:cubicBezTo>
                    <a:cubicBezTo>
                      <a:pt x="36" y="370"/>
                      <a:pt x="0" y="1239"/>
                      <a:pt x="691" y="1917"/>
                    </a:cubicBezTo>
                    <a:cubicBezTo>
                      <a:pt x="691" y="2191"/>
                      <a:pt x="786" y="2358"/>
                      <a:pt x="810" y="2608"/>
                    </a:cubicBezTo>
                    <a:cubicBezTo>
                      <a:pt x="1226" y="3013"/>
                      <a:pt x="1619" y="3691"/>
                      <a:pt x="2357" y="3596"/>
                    </a:cubicBezTo>
                    <a:cubicBezTo>
                      <a:pt x="2441" y="3275"/>
                      <a:pt x="2131" y="3275"/>
                      <a:pt x="2012" y="318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5"/>
              <p:cNvSpPr/>
              <p:nvPr/>
            </p:nvSpPr>
            <p:spPr>
              <a:xfrm>
                <a:off x="5409900" y="2414125"/>
                <a:ext cx="146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227" extrusionOk="0">
                    <a:moveTo>
                      <a:pt x="179" y="24"/>
                    </a:moveTo>
                    <a:cubicBezTo>
                      <a:pt x="95" y="0"/>
                      <a:pt x="72" y="72"/>
                      <a:pt x="0" y="72"/>
                    </a:cubicBezTo>
                    <a:cubicBezTo>
                      <a:pt x="12" y="584"/>
                      <a:pt x="167" y="953"/>
                      <a:pt x="405" y="1227"/>
                    </a:cubicBezTo>
                    <a:cubicBezTo>
                      <a:pt x="584" y="822"/>
                      <a:pt x="238" y="405"/>
                      <a:pt x="179" y="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>
                <a:off x="6434425" y="1202075"/>
                <a:ext cx="416150" cy="424175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16967" extrusionOk="0">
                    <a:moveTo>
                      <a:pt x="14681" y="7072"/>
                    </a:moveTo>
                    <a:cubicBezTo>
                      <a:pt x="15740" y="6322"/>
                      <a:pt x="16514" y="5477"/>
                      <a:pt x="16645" y="2988"/>
                    </a:cubicBezTo>
                    <a:cubicBezTo>
                      <a:pt x="16121" y="4108"/>
                      <a:pt x="15205" y="5834"/>
                      <a:pt x="12657" y="6727"/>
                    </a:cubicBezTo>
                    <a:cubicBezTo>
                      <a:pt x="12585" y="6608"/>
                      <a:pt x="12883" y="6370"/>
                      <a:pt x="12776" y="6036"/>
                    </a:cubicBezTo>
                    <a:cubicBezTo>
                      <a:pt x="12407" y="6120"/>
                      <a:pt x="12371" y="6644"/>
                      <a:pt x="11680" y="6965"/>
                    </a:cubicBezTo>
                    <a:cubicBezTo>
                      <a:pt x="12300" y="5751"/>
                      <a:pt x="14967" y="2977"/>
                      <a:pt x="14300" y="0"/>
                    </a:cubicBezTo>
                    <a:cubicBezTo>
                      <a:pt x="13847" y="4251"/>
                      <a:pt x="10764" y="8108"/>
                      <a:pt x="7001" y="10561"/>
                    </a:cubicBezTo>
                    <a:cubicBezTo>
                      <a:pt x="5739" y="10763"/>
                      <a:pt x="4632" y="11240"/>
                      <a:pt x="3251" y="12799"/>
                    </a:cubicBezTo>
                    <a:cubicBezTo>
                      <a:pt x="1989" y="12073"/>
                      <a:pt x="262" y="10442"/>
                      <a:pt x="739" y="7382"/>
                    </a:cubicBezTo>
                    <a:cubicBezTo>
                      <a:pt x="0" y="8834"/>
                      <a:pt x="453" y="12049"/>
                      <a:pt x="3072" y="13264"/>
                    </a:cubicBezTo>
                    <a:cubicBezTo>
                      <a:pt x="2989" y="13085"/>
                      <a:pt x="3156" y="14418"/>
                      <a:pt x="3477" y="13502"/>
                    </a:cubicBezTo>
                    <a:cubicBezTo>
                      <a:pt x="5096" y="14252"/>
                      <a:pt x="5882" y="14514"/>
                      <a:pt x="7311" y="16966"/>
                    </a:cubicBezTo>
                    <a:cubicBezTo>
                      <a:pt x="7466" y="15502"/>
                      <a:pt x="5811" y="13835"/>
                      <a:pt x="3691" y="13037"/>
                    </a:cubicBezTo>
                    <a:cubicBezTo>
                      <a:pt x="4251" y="12263"/>
                      <a:pt x="3799" y="12549"/>
                      <a:pt x="6180" y="11085"/>
                    </a:cubicBezTo>
                    <a:cubicBezTo>
                      <a:pt x="6466" y="11192"/>
                      <a:pt x="6751" y="11120"/>
                      <a:pt x="6989" y="11025"/>
                    </a:cubicBezTo>
                    <a:cubicBezTo>
                      <a:pt x="6894" y="11632"/>
                      <a:pt x="6120" y="13264"/>
                      <a:pt x="6858" y="14478"/>
                    </a:cubicBezTo>
                    <a:cubicBezTo>
                      <a:pt x="6751" y="13228"/>
                      <a:pt x="6823" y="11906"/>
                      <a:pt x="7156" y="10906"/>
                    </a:cubicBezTo>
                    <a:cubicBezTo>
                      <a:pt x="7406" y="10382"/>
                      <a:pt x="9085" y="15931"/>
                      <a:pt x="12788" y="9835"/>
                    </a:cubicBezTo>
                    <a:cubicBezTo>
                      <a:pt x="11716" y="10251"/>
                      <a:pt x="9561" y="12085"/>
                      <a:pt x="8013" y="10442"/>
                    </a:cubicBezTo>
                    <a:cubicBezTo>
                      <a:pt x="8704" y="9894"/>
                      <a:pt x="9430" y="9406"/>
                      <a:pt x="9978" y="8715"/>
                    </a:cubicBezTo>
                    <a:cubicBezTo>
                      <a:pt x="10395" y="8858"/>
                      <a:pt x="10549" y="7977"/>
                      <a:pt x="11419" y="8263"/>
                    </a:cubicBezTo>
                    <a:cubicBezTo>
                      <a:pt x="12240" y="7739"/>
                      <a:pt x="12097" y="7989"/>
                      <a:pt x="14681" y="70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>
                <a:off x="6605275" y="1523825"/>
                <a:ext cx="102425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656" extrusionOk="0">
                    <a:moveTo>
                      <a:pt x="3501" y="989"/>
                    </a:moveTo>
                    <a:cubicBezTo>
                      <a:pt x="2668" y="1167"/>
                      <a:pt x="2501" y="1322"/>
                      <a:pt x="1608" y="1"/>
                    </a:cubicBezTo>
                    <a:cubicBezTo>
                      <a:pt x="1667" y="394"/>
                      <a:pt x="1882" y="513"/>
                      <a:pt x="2418" y="1203"/>
                    </a:cubicBezTo>
                    <a:cubicBezTo>
                      <a:pt x="1715" y="1227"/>
                      <a:pt x="2382" y="1167"/>
                      <a:pt x="1334" y="167"/>
                    </a:cubicBezTo>
                    <a:cubicBezTo>
                      <a:pt x="1346" y="644"/>
                      <a:pt x="1608" y="846"/>
                      <a:pt x="1727" y="1203"/>
                    </a:cubicBezTo>
                    <a:cubicBezTo>
                      <a:pt x="1548" y="1001"/>
                      <a:pt x="1370" y="810"/>
                      <a:pt x="1215" y="572"/>
                    </a:cubicBezTo>
                    <a:cubicBezTo>
                      <a:pt x="1048" y="727"/>
                      <a:pt x="1275" y="1001"/>
                      <a:pt x="1334" y="1144"/>
                    </a:cubicBezTo>
                    <a:cubicBezTo>
                      <a:pt x="1072" y="1132"/>
                      <a:pt x="858" y="1084"/>
                      <a:pt x="691" y="965"/>
                    </a:cubicBezTo>
                    <a:cubicBezTo>
                      <a:pt x="179" y="1144"/>
                      <a:pt x="1" y="1822"/>
                      <a:pt x="977" y="2239"/>
                    </a:cubicBezTo>
                    <a:cubicBezTo>
                      <a:pt x="1013" y="2418"/>
                      <a:pt x="870" y="2394"/>
                      <a:pt x="917" y="2572"/>
                    </a:cubicBezTo>
                    <a:cubicBezTo>
                      <a:pt x="1036" y="2620"/>
                      <a:pt x="1108" y="2727"/>
                      <a:pt x="1310" y="2691"/>
                    </a:cubicBezTo>
                    <a:cubicBezTo>
                      <a:pt x="1632" y="3049"/>
                      <a:pt x="1537" y="3287"/>
                      <a:pt x="2179" y="4656"/>
                    </a:cubicBezTo>
                    <a:cubicBezTo>
                      <a:pt x="2441" y="3989"/>
                      <a:pt x="2382" y="4394"/>
                      <a:pt x="1727" y="2751"/>
                    </a:cubicBezTo>
                    <a:cubicBezTo>
                      <a:pt x="1846" y="2632"/>
                      <a:pt x="2084" y="2656"/>
                      <a:pt x="2251" y="2572"/>
                    </a:cubicBezTo>
                    <a:cubicBezTo>
                      <a:pt x="2465" y="2656"/>
                      <a:pt x="2370" y="3025"/>
                      <a:pt x="2715" y="2977"/>
                    </a:cubicBezTo>
                    <a:cubicBezTo>
                      <a:pt x="2882" y="2799"/>
                      <a:pt x="2668" y="2632"/>
                      <a:pt x="2656" y="2453"/>
                    </a:cubicBezTo>
                    <a:cubicBezTo>
                      <a:pt x="3239" y="2013"/>
                      <a:pt x="3894" y="1608"/>
                      <a:pt x="4096" y="786"/>
                    </a:cubicBezTo>
                    <a:cubicBezTo>
                      <a:pt x="3918" y="691"/>
                      <a:pt x="3632" y="870"/>
                      <a:pt x="3501" y="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>
                <a:off x="6426975" y="507025"/>
                <a:ext cx="526000" cy="817400"/>
              </a:xfrm>
              <a:custGeom>
                <a:avLst/>
                <a:gdLst/>
                <a:ahLst/>
                <a:cxnLst/>
                <a:rect l="l" t="t" r="r" b="b"/>
                <a:pathLst>
                  <a:path w="21040" h="32696" extrusionOk="0">
                    <a:moveTo>
                      <a:pt x="20682" y="19753"/>
                    </a:moveTo>
                    <a:cubicBezTo>
                      <a:pt x="20206" y="17563"/>
                      <a:pt x="19694" y="13538"/>
                      <a:pt x="18467" y="10979"/>
                    </a:cubicBezTo>
                    <a:cubicBezTo>
                      <a:pt x="18194" y="10836"/>
                      <a:pt x="17979" y="10609"/>
                      <a:pt x="17943" y="10240"/>
                    </a:cubicBezTo>
                    <a:cubicBezTo>
                      <a:pt x="17539" y="9943"/>
                      <a:pt x="17253" y="9502"/>
                      <a:pt x="16610" y="9431"/>
                    </a:cubicBezTo>
                    <a:cubicBezTo>
                      <a:pt x="15836" y="9026"/>
                      <a:pt x="14967" y="7454"/>
                      <a:pt x="11669" y="7288"/>
                    </a:cubicBezTo>
                    <a:cubicBezTo>
                      <a:pt x="10145" y="5514"/>
                      <a:pt x="8538" y="2716"/>
                      <a:pt x="5287" y="1918"/>
                    </a:cubicBezTo>
                    <a:cubicBezTo>
                      <a:pt x="6394" y="239"/>
                      <a:pt x="3180" y="1"/>
                      <a:pt x="203" y="775"/>
                    </a:cubicBezTo>
                    <a:cubicBezTo>
                      <a:pt x="1275" y="989"/>
                      <a:pt x="3335" y="477"/>
                      <a:pt x="5156" y="906"/>
                    </a:cubicBezTo>
                    <a:cubicBezTo>
                      <a:pt x="5275" y="1263"/>
                      <a:pt x="5085" y="1549"/>
                      <a:pt x="4918" y="1811"/>
                    </a:cubicBezTo>
                    <a:cubicBezTo>
                      <a:pt x="4573" y="1704"/>
                      <a:pt x="4192" y="1620"/>
                      <a:pt x="3751" y="1680"/>
                    </a:cubicBezTo>
                    <a:cubicBezTo>
                      <a:pt x="3977" y="1906"/>
                      <a:pt x="4287" y="1977"/>
                      <a:pt x="4573" y="2061"/>
                    </a:cubicBezTo>
                    <a:cubicBezTo>
                      <a:pt x="4037" y="1823"/>
                      <a:pt x="3370" y="1930"/>
                      <a:pt x="2418" y="989"/>
                    </a:cubicBezTo>
                    <a:cubicBezTo>
                      <a:pt x="2251" y="1108"/>
                      <a:pt x="1894" y="870"/>
                      <a:pt x="1691" y="1049"/>
                    </a:cubicBezTo>
                    <a:cubicBezTo>
                      <a:pt x="1894" y="1168"/>
                      <a:pt x="2132" y="1275"/>
                      <a:pt x="2418" y="1334"/>
                    </a:cubicBezTo>
                    <a:cubicBezTo>
                      <a:pt x="2858" y="1906"/>
                      <a:pt x="3680" y="2120"/>
                      <a:pt x="4466" y="2347"/>
                    </a:cubicBezTo>
                    <a:cubicBezTo>
                      <a:pt x="4620" y="2716"/>
                      <a:pt x="5061" y="2775"/>
                      <a:pt x="5406" y="2954"/>
                    </a:cubicBezTo>
                    <a:cubicBezTo>
                      <a:pt x="5406" y="3049"/>
                      <a:pt x="5263" y="3001"/>
                      <a:pt x="5287" y="3120"/>
                    </a:cubicBezTo>
                    <a:cubicBezTo>
                      <a:pt x="5656" y="3228"/>
                      <a:pt x="6037" y="3311"/>
                      <a:pt x="6406" y="3430"/>
                    </a:cubicBezTo>
                    <a:cubicBezTo>
                      <a:pt x="6121" y="3597"/>
                      <a:pt x="5882" y="3811"/>
                      <a:pt x="5632" y="4001"/>
                    </a:cubicBezTo>
                    <a:cubicBezTo>
                      <a:pt x="3442" y="3871"/>
                      <a:pt x="1715" y="5990"/>
                      <a:pt x="1870" y="9062"/>
                    </a:cubicBezTo>
                    <a:cubicBezTo>
                      <a:pt x="1584" y="8752"/>
                      <a:pt x="1822" y="7919"/>
                      <a:pt x="1584" y="7561"/>
                    </a:cubicBezTo>
                    <a:cubicBezTo>
                      <a:pt x="679" y="8181"/>
                      <a:pt x="2203" y="10181"/>
                      <a:pt x="2442" y="9228"/>
                    </a:cubicBezTo>
                    <a:cubicBezTo>
                      <a:pt x="2680" y="9300"/>
                      <a:pt x="3001" y="9288"/>
                      <a:pt x="3192" y="9407"/>
                    </a:cubicBezTo>
                    <a:cubicBezTo>
                      <a:pt x="3144" y="9669"/>
                      <a:pt x="2918" y="9740"/>
                      <a:pt x="2954" y="10086"/>
                    </a:cubicBezTo>
                    <a:cubicBezTo>
                      <a:pt x="2382" y="10538"/>
                      <a:pt x="2977" y="10086"/>
                      <a:pt x="1846" y="11931"/>
                    </a:cubicBezTo>
                    <a:cubicBezTo>
                      <a:pt x="1370" y="12264"/>
                      <a:pt x="346" y="12443"/>
                      <a:pt x="1" y="14003"/>
                    </a:cubicBezTo>
                    <a:cubicBezTo>
                      <a:pt x="513" y="14086"/>
                      <a:pt x="525" y="13669"/>
                      <a:pt x="751" y="13479"/>
                    </a:cubicBezTo>
                    <a:cubicBezTo>
                      <a:pt x="929" y="13550"/>
                      <a:pt x="941" y="13491"/>
                      <a:pt x="1156" y="13479"/>
                    </a:cubicBezTo>
                    <a:cubicBezTo>
                      <a:pt x="1953" y="12562"/>
                      <a:pt x="3787" y="12645"/>
                      <a:pt x="4275" y="9859"/>
                    </a:cubicBezTo>
                    <a:cubicBezTo>
                      <a:pt x="4787" y="10062"/>
                      <a:pt x="5156" y="10371"/>
                      <a:pt x="5478" y="10729"/>
                    </a:cubicBezTo>
                    <a:cubicBezTo>
                      <a:pt x="8133" y="11074"/>
                      <a:pt x="11288" y="11991"/>
                      <a:pt x="14455" y="10752"/>
                    </a:cubicBezTo>
                    <a:cubicBezTo>
                      <a:pt x="15741" y="10598"/>
                      <a:pt x="13669" y="10621"/>
                      <a:pt x="8014" y="9359"/>
                    </a:cubicBezTo>
                    <a:cubicBezTo>
                      <a:pt x="8383" y="9145"/>
                      <a:pt x="9681" y="8776"/>
                      <a:pt x="10145" y="8050"/>
                    </a:cubicBezTo>
                    <a:cubicBezTo>
                      <a:pt x="10050" y="8014"/>
                      <a:pt x="9823" y="7823"/>
                      <a:pt x="9740" y="7990"/>
                    </a:cubicBezTo>
                    <a:cubicBezTo>
                      <a:pt x="8335" y="8181"/>
                      <a:pt x="6454" y="8514"/>
                      <a:pt x="4442" y="9586"/>
                    </a:cubicBezTo>
                    <a:cubicBezTo>
                      <a:pt x="215" y="9133"/>
                      <a:pt x="3799" y="3406"/>
                      <a:pt x="8549" y="4763"/>
                    </a:cubicBezTo>
                    <a:cubicBezTo>
                      <a:pt x="8454" y="4442"/>
                      <a:pt x="8490" y="4668"/>
                      <a:pt x="7621" y="3656"/>
                    </a:cubicBezTo>
                    <a:cubicBezTo>
                      <a:pt x="7799" y="3513"/>
                      <a:pt x="8502" y="3775"/>
                      <a:pt x="9919" y="5859"/>
                    </a:cubicBezTo>
                    <a:cubicBezTo>
                      <a:pt x="9692" y="5859"/>
                      <a:pt x="9407" y="5811"/>
                      <a:pt x="9335" y="5978"/>
                    </a:cubicBezTo>
                    <a:cubicBezTo>
                      <a:pt x="9311" y="6216"/>
                      <a:pt x="10216" y="6264"/>
                      <a:pt x="10657" y="7026"/>
                    </a:cubicBezTo>
                    <a:cubicBezTo>
                      <a:pt x="11050" y="7097"/>
                      <a:pt x="10800" y="6966"/>
                      <a:pt x="11288" y="7597"/>
                    </a:cubicBezTo>
                    <a:cubicBezTo>
                      <a:pt x="11157" y="7800"/>
                      <a:pt x="11050" y="8014"/>
                      <a:pt x="11050" y="8347"/>
                    </a:cubicBezTo>
                    <a:cubicBezTo>
                      <a:pt x="12943" y="8252"/>
                      <a:pt x="14574" y="9645"/>
                      <a:pt x="16110" y="11348"/>
                    </a:cubicBezTo>
                    <a:cubicBezTo>
                      <a:pt x="16336" y="11217"/>
                      <a:pt x="15872" y="9883"/>
                      <a:pt x="14622" y="8645"/>
                    </a:cubicBezTo>
                    <a:lnTo>
                      <a:pt x="14562" y="8645"/>
                    </a:lnTo>
                    <a:cubicBezTo>
                      <a:pt x="15146" y="8657"/>
                      <a:pt x="16015" y="9502"/>
                      <a:pt x="17205" y="10383"/>
                    </a:cubicBezTo>
                    <a:cubicBezTo>
                      <a:pt x="17384" y="10133"/>
                      <a:pt x="16943" y="10002"/>
                      <a:pt x="16931" y="9740"/>
                    </a:cubicBezTo>
                    <a:cubicBezTo>
                      <a:pt x="17265" y="10002"/>
                      <a:pt x="17705" y="10157"/>
                      <a:pt x="17848" y="10609"/>
                    </a:cubicBezTo>
                    <a:cubicBezTo>
                      <a:pt x="17765" y="9466"/>
                      <a:pt x="16527" y="32695"/>
                      <a:pt x="19098" y="14181"/>
                    </a:cubicBezTo>
                    <a:cubicBezTo>
                      <a:pt x="19741" y="17765"/>
                      <a:pt x="21039" y="21218"/>
                      <a:pt x="19051" y="25695"/>
                    </a:cubicBezTo>
                    <a:cubicBezTo>
                      <a:pt x="20206" y="24659"/>
                      <a:pt x="20789" y="22135"/>
                      <a:pt x="20682" y="19753"/>
                    </a:cubicBezTo>
                    <a:close/>
                    <a:moveTo>
                      <a:pt x="5680" y="9847"/>
                    </a:moveTo>
                    <a:cubicBezTo>
                      <a:pt x="5454" y="9836"/>
                      <a:pt x="5323" y="9907"/>
                      <a:pt x="5275" y="10074"/>
                    </a:cubicBezTo>
                    <a:cubicBezTo>
                      <a:pt x="5132" y="10086"/>
                      <a:pt x="5097" y="9978"/>
                      <a:pt x="5049" y="9895"/>
                    </a:cubicBezTo>
                    <a:cubicBezTo>
                      <a:pt x="5251" y="9895"/>
                      <a:pt x="5573" y="9597"/>
                      <a:pt x="5680" y="9847"/>
                    </a:cubicBezTo>
                    <a:close/>
                    <a:moveTo>
                      <a:pt x="6597" y="3228"/>
                    </a:moveTo>
                    <a:cubicBezTo>
                      <a:pt x="6597" y="3120"/>
                      <a:pt x="6752" y="3156"/>
                      <a:pt x="6704" y="3001"/>
                    </a:cubicBezTo>
                    <a:cubicBezTo>
                      <a:pt x="6418" y="2823"/>
                      <a:pt x="6025" y="2942"/>
                      <a:pt x="5370" y="2561"/>
                    </a:cubicBezTo>
                    <a:cubicBezTo>
                      <a:pt x="5501" y="2597"/>
                      <a:pt x="5680" y="2644"/>
                      <a:pt x="5692" y="2454"/>
                    </a:cubicBezTo>
                    <a:cubicBezTo>
                      <a:pt x="6240" y="2644"/>
                      <a:pt x="6775" y="2858"/>
                      <a:pt x="7252" y="3120"/>
                    </a:cubicBezTo>
                    <a:cubicBezTo>
                      <a:pt x="7061" y="3156"/>
                      <a:pt x="6883" y="3192"/>
                      <a:pt x="6716" y="3275"/>
                    </a:cubicBezTo>
                    <a:cubicBezTo>
                      <a:pt x="6692" y="3239"/>
                      <a:pt x="6644" y="3239"/>
                      <a:pt x="6597" y="32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>
                <a:off x="6502000" y="952925"/>
                <a:ext cx="296175" cy="46555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8622" extrusionOk="0">
                    <a:moveTo>
                      <a:pt x="6560" y="18098"/>
                    </a:moveTo>
                    <a:cubicBezTo>
                      <a:pt x="7322" y="16610"/>
                      <a:pt x="8418" y="15550"/>
                      <a:pt x="8763" y="12931"/>
                    </a:cubicBezTo>
                    <a:cubicBezTo>
                      <a:pt x="9144" y="12728"/>
                      <a:pt x="9311" y="12335"/>
                      <a:pt x="9525" y="11942"/>
                    </a:cubicBezTo>
                    <a:cubicBezTo>
                      <a:pt x="11847" y="9299"/>
                      <a:pt x="8918" y="6525"/>
                      <a:pt x="6787" y="3358"/>
                    </a:cubicBezTo>
                    <a:cubicBezTo>
                      <a:pt x="5513" y="1715"/>
                      <a:pt x="2500" y="1953"/>
                      <a:pt x="0" y="2179"/>
                    </a:cubicBezTo>
                    <a:cubicBezTo>
                      <a:pt x="2000" y="3787"/>
                      <a:pt x="3905" y="1"/>
                      <a:pt x="7227" y="6466"/>
                    </a:cubicBezTo>
                    <a:cubicBezTo>
                      <a:pt x="7037" y="6537"/>
                      <a:pt x="7322" y="6406"/>
                      <a:pt x="6489" y="5882"/>
                    </a:cubicBezTo>
                    <a:cubicBezTo>
                      <a:pt x="6668" y="6656"/>
                      <a:pt x="7156" y="6597"/>
                      <a:pt x="8251" y="8073"/>
                    </a:cubicBezTo>
                    <a:cubicBezTo>
                      <a:pt x="8287" y="8287"/>
                      <a:pt x="8346" y="8442"/>
                      <a:pt x="8323" y="8716"/>
                    </a:cubicBezTo>
                    <a:cubicBezTo>
                      <a:pt x="8692" y="8478"/>
                      <a:pt x="8501" y="7930"/>
                      <a:pt x="8251" y="7668"/>
                    </a:cubicBezTo>
                    <a:cubicBezTo>
                      <a:pt x="9013" y="8466"/>
                      <a:pt x="9489" y="9978"/>
                      <a:pt x="8882" y="11585"/>
                    </a:cubicBezTo>
                    <a:cubicBezTo>
                      <a:pt x="8656" y="10776"/>
                      <a:pt x="8811" y="9192"/>
                      <a:pt x="7692" y="7835"/>
                    </a:cubicBezTo>
                    <a:cubicBezTo>
                      <a:pt x="8549" y="11109"/>
                      <a:pt x="8120" y="15062"/>
                      <a:pt x="5977" y="18539"/>
                    </a:cubicBezTo>
                    <a:cubicBezTo>
                      <a:pt x="6310" y="18622"/>
                      <a:pt x="6430" y="18288"/>
                      <a:pt x="6560" y="18098"/>
                    </a:cubicBezTo>
                    <a:close/>
                    <a:moveTo>
                      <a:pt x="8215" y="7644"/>
                    </a:moveTo>
                    <a:cubicBezTo>
                      <a:pt x="8049" y="7525"/>
                      <a:pt x="8239" y="7609"/>
                      <a:pt x="7584" y="6835"/>
                    </a:cubicBezTo>
                    <a:cubicBezTo>
                      <a:pt x="7763" y="7097"/>
                      <a:pt x="8287" y="7299"/>
                      <a:pt x="8215" y="76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>
                <a:off x="5045250" y="618650"/>
                <a:ext cx="1123975" cy="1020100"/>
              </a:xfrm>
              <a:custGeom>
                <a:avLst/>
                <a:gdLst/>
                <a:ahLst/>
                <a:cxnLst/>
                <a:rect l="l" t="t" r="r" b="b"/>
                <a:pathLst>
                  <a:path w="44959" h="40804" extrusionOk="0">
                    <a:moveTo>
                      <a:pt x="9324" y="13538"/>
                    </a:moveTo>
                    <a:cubicBezTo>
                      <a:pt x="9419" y="13443"/>
                      <a:pt x="9359" y="13348"/>
                      <a:pt x="9419" y="13241"/>
                    </a:cubicBezTo>
                    <a:cubicBezTo>
                      <a:pt x="9621" y="13502"/>
                      <a:pt x="9776" y="13360"/>
                      <a:pt x="9978" y="13407"/>
                    </a:cubicBezTo>
                    <a:cubicBezTo>
                      <a:pt x="9919" y="14062"/>
                      <a:pt x="12133" y="15372"/>
                      <a:pt x="12133" y="16372"/>
                    </a:cubicBezTo>
                    <a:cubicBezTo>
                      <a:pt x="12026" y="16443"/>
                      <a:pt x="11848" y="16396"/>
                      <a:pt x="11776" y="16515"/>
                    </a:cubicBezTo>
                    <a:cubicBezTo>
                      <a:pt x="10967" y="15705"/>
                      <a:pt x="10300" y="16384"/>
                      <a:pt x="11955" y="17277"/>
                    </a:cubicBezTo>
                    <a:cubicBezTo>
                      <a:pt x="12074" y="17253"/>
                      <a:pt x="12193" y="17229"/>
                      <a:pt x="12300" y="17039"/>
                    </a:cubicBezTo>
                    <a:cubicBezTo>
                      <a:pt x="12360" y="16979"/>
                      <a:pt x="12657" y="17193"/>
                      <a:pt x="12800" y="16717"/>
                    </a:cubicBezTo>
                    <a:cubicBezTo>
                      <a:pt x="13919" y="17824"/>
                      <a:pt x="15312" y="18956"/>
                      <a:pt x="16491" y="19396"/>
                    </a:cubicBezTo>
                    <a:cubicBezTo>
                      <a:pt x="16443" y="19575"/>
                      <a:pt x="16372" y="19753"/>
                      <a:pt x="16253" y="19944"/>
                    </a:cubicBezTo>
                    <a:cubicBezTo>
                      <a:pt x="16372" y="19694"/>
                      <a:pt x="16229" y="19456"/>
                      <a:pt x="15955" y="19229"/>
                    </a:cubicBezTo>
                    <a:cubicBezTo>
                      <a:pt x="15336" y="19396"/>
                      <a:pt x="15408" y="20289"/>
                      <a:pt x="14884" y="20587"/>
                    </a:cubicBezTo>
                    <a:cubicBezTo>
                      <a:pt x="15062" y="20956"/>
                      <a:pt x="14324" y="22623"/>
                      <a:pt x="13169" y="22682"/>
                    </a:cubicBezTo>
                    <a:cubicBezTo>
                      <a:pt x="13253" y="22575"/>
                      <a:pt x="13705" y="23932"/>
                      <a:pt x="14991" y="22861"/>
                    </a:cubicBezTo>
                    <a:cubicBezTo>
                      <a:pt x="14991" y="22611"/>
                      <a:pt x="15515" y="23206"/>
                      <a:pt x="15670" y="22230"/>
                    </a:cubicBezTo>
                    <a:cubicBezTo>
                      <a:pt x="15431" y="22218"/>
                      <a:pt x="16741" y="21980"/>
                      <a:pt x="15729" y="21539"/>
                    </a:cubicBezTo>
                    <a:cubicBezTo>
                      <a:pt x="16670" y="21134"/>
                      <a:pt x="15848" y="21146"/>
                      <a:pt x="16944" y="19765"/>
                    </a:cubicBezTo>
                    <a:cubicBezTo>
                      <a:pt x="16824" y="19598"/>
                      <a:pt x="16682" y="19682"/>
                      <a:pt x="16670" y="19539"/>
                    </a:cubicBezTo>
                    <a:cubicBezTo>
                      <a:pt x="17360" y="19610"/>
                      <a:pt x="17575" y="19860"/>
                      <a:pt x="18991" y="19920"/>
                    </a:cubicBezTo>
                    <a:cubicBezTo>
                      <a:pt x="19003" y="20932"/>
                      <a:pt x="18670" y="21670"/>
                      <a:pt x="18610" y="24206"/>
                    </a:cubicBezTo>
                    <a:cubicBezTo>
                      <a:pt x="19122" y="24087"/>
                      <a:pt x="19420" y="23468"/>
                      <a:pt x="20194" y="22158"/>
                    </a:cubicBezTo>
                    <a:cubicBezTo>
                      <a:pt x="20194" y="21623"/>
                      <a:pt x="20515" y="21075"/>
                      <a:pt x="20515" y="20539"/>
                    </a:cubicBezTo>
                    <a:cubicBezTo>
                      <a:pt x="20277" y="20313"/>
                      <a:pt x="20301" y="20063"/>
                      <a:pt x="20123" y="19837"/>
                    </a:cubicBezTo>
                    <a:cubicBezTo>
                      <a:pt x="20670" y="19729"/>
                      <a:pt x="21206" y="19551"/>
                      <a:pt x="21777" y="19491"/>
                    </a:cubicBezTo>
                    <a:cubicBezTo>
                      <a:pt x="22432" y="20146"/>
                      <a:pt x="22218" y="20741"/>
                      <a:pt x="22920" y="22956"/>
                    </a:cubicBezTo>
                    <a:cubicBezTo>
                      <a:pt x="23147" y="22885"/>
                      <a:pt x="24825" y="19622"/>
                      <a:pt x="22754" y="19420"/>
                    </a:cubicBezTo>
                    <a:cubicBezTo>
                      <a:pt x="27754" y="17527"/>
                      <a:pt x="23933" y="27528"/>
                      <a:pt x="27552" y="21968"/>
                    </a:cubicBezTo>
                    <a:cubicBezTo>
                      <a:pt x="27540" y="21765"/>
                      <a:pt x="27635" y="21575"/>
                      <a:pt x="27671" y="21384"/>
                    </a:cubicBezTo>
                    <a:cubicBezTo>
                      <a:pt x="29945" y="23278"/>
                      <a:pt x="31791" y="25206"/>
                      <a:pt x="33493" y="27159"/>
                    </a:cubicBezTo>
                    <a:cubicBezTo>
                      <a:pt x="33219" y="27802"/>
                      <a:pt x="33207" y="28111"/>
                      <a:pt x="31410" y="30064"/>
                    </a:cubicBezTo>
                    <a:cubicBezTo>
                      <a:pt x="31672" y="30278"/>
                      <a:pt x="31910" y="30159"/>
                      <a:pt x="32136" y="30005"/>
                    </a:cubicBezTo>
                    <a:cubicBezTo>
                      <a:pt x="32981" y="30255"/>
                      <a:pt x="33791" y="29838"/>
                      <a:pt x="34529" y="28873"/>
                    </a:cubicBezTo>
                    <a:cubicBezTo>
                      <a:pt x="34386" y="28826"/>
                      <a:pt x="34243" y="29028"/>
                      <a:pt x="34112" y="29195"/>
                    </a:cubicBezTo>
                    <a:cubicBezTo>
                      <a:pt x="34148" y="28957"/>
                      <a:pt x="34505" y="28707"/>
                      <a:pt x="34660" y="28457"/>
                    </a:cubicBezTo>
                    <a:cubicBezTo>
                      <a:pt x="35077" y="28945"/>
                      <a:pt x="35589" y="29433"/>
                      <a:pt x="35970" y="29945"/>
                    </a:cubicBezTo>
                    <a:cubicBezTo>
                      <a:pt x="36089" y="30147"/>
                      <a:pt x="33338" y="32052"/>
                      <a:pt x="35101" y="32148"/>
                    </a:cubicBezTo>
                    <a:cubicBezTo>
                      <a:pt x="35243" y="32195"/>
                      <a:pt x="35232" y="31898"/>
                      <a:pt x="35898" y="31921"/>
                    </a:cubicBezTo>
                    <a:cubicBezTo>
                      <a:pt x="35910" y="32171"/>
                      <a:pt x="35553" y="32136"/>
                      <a:pt x="35458" y="32362"/>
                    </a:cubicBezTo>
                    <a:cubicBezTo>
                      <a:pt x="35958" y="32219"/>
                      <a:pt x="35994" y="32493"/>
                      <a:pt x="36910" y="31195"/>
                    </a:cubicBezTo>
                    <a:cubicBezTo>
                      <a:pt x="36732" y="31195"/>
                      <a:pt x="36732" y="30909"/>
                      <a:pt x="36541" y="31171"/>
                    </a:cubicBezTo>
                    <a:cubicBezTo>
                      <a:pt x="36470" y="31052"/>
                      <a:pt x="36732" y="30909"/>
                      <a:pt x="36791" y="30790"/>
                    </a:cubicBezTo>
                    <a:cubicBezTo>
                      <a:pt x="37970" y="31814"/>
                      <a:pt x="39125" y="32802"/>
                      <a:pt x="40280" y="33362"/>
                    </a:cubicBezTo>
                    <a:cubicBezTo>
                      <a:pt x="39661" y="34255"/>
                      <a:pt x="39696" y="34707"/>
                      <a:pt x="38637" y="36362"/>
                    </a:cubicBezTo>
                    <a:cubicBezTo>
                      <a:pt x="37732" y="37041"/>
                      <a:pt x="38470" y="37934"/>
                      <a:pt x="40196" y="36553"/>
                    </a:cubicBezTo>
                    <a:cubicBezTo>
                      <a:pt x="40542" y="36684"/>
                      <a:pt x="42197" y="35898"/>
                      <a:pt x="41613" y="34791"/>
                    </a:cubicBezTo>
                    <a:cubicBezTo>
                      <a:pt x="41411" y="35231"/>
                      <a:pt x="41197" y="35827"/>
                      <a:pt x="40708" y="36136"/>
                    </a:cubicBezTo>
                    <a:cubicBezTo>
                      <a:pt x="41137" y="35374"/>
                      <a:pt x="41947" y="34588"/>
                      <a:pt x="41470" y="33898"/>
                    </a:cubicBezTo>
                    <a:cubicBezTo>
                      <a:pt x="41863" y="33898"/>
                      <a:pt x="41292" y="33898"/>
                      <a:pt x="43137" y="34255"/>
                    </a:cubicBezTo>
                    <a:cubicBezTo>
                      <a:pt x="43042" y="36446"/>
                      <a:pt x="41078" y="40803"/>
                      <a:pt x="44518" y="35660"/>
                    </a:cubicBezTo>
                    <a:cubicBezTo>
                      <a:pt x="44518" y="35362"/>
                      <a:pt x="44507" y="35720"/>
                      <a:pt x="44173" y="34469"/>
                    </a:cubicBezTo>
                    <a:cubicBezTo>
                      <a:pt x="44245" y="34255"/>
                      <a:pt x="44899" y="34577"/>
                      <a:pt x="44959" y="34076"/>
                    </a:cubicBezTo>
                    <a:cubicBezTo>
                      <a:pt x="33338" y="33576"/>
                      <a:pt x="32195" y="15884"/>
                      <a:pt x="18110" y="19456"/>
                    </a:cubicBezTo>
                    <a:cubicBezTo>
                      <a:pt x="17182" y="19170"/>
                      <a:pt x="13276" y="17622"/>
                      <a:pt x="13229" y="16217"/>
                    </a:cubicBezTo>
                    <a:cubicBezTo>
                      <a:pt x="11193" y="15253"/>
                      <a:pt x="9240" y="11478"/>
                      <a:pt x="8097" y="8835"/>
                    </a:cubicBezTo>
                    <a:cubicBezTo>
                      <a:pt x="8931" y="8264"/>
                      <a:pt x="9955" y="9883"/>
                      <a:pt x="10836" y="9883"/>
                    </a:cubicBezTo>
                    <a:cubicBezTo>
                      <a:pt x="12633" y="11312"/>
                      <a:pt x="17194" y="7930"/>
                      <a:pt x="11050" y="4013"/>
                    </a:cubicBezTo>
                    <a:cubicBezTo>
                      <a:pt x="10907" y="3894"/>
                      <a:pt x="10943" y="3751"/>
                      <a:pt x="10764" y="3632"/>
                    </a:cubicBezTo>
                    <a:cubicBezTo>
                      <a:pt x="10633" y="3644"/>
                      <a:pt x="10490" y="3597"/>
                      <a:pt x="10359" y="3751"/>
                    </a:cubicBezTo>
                    <a:cubicBezTo>
                      <a:pt x="8800" y="2739"/>
                      <a:pt x="7252" y="2025"/>
                      <a:pt x="5752" y="1727"/>
                    </a:cubicBezTo>
                    <a:cubicBezTo>
                      <a:pt x="2680" y="2811"/>
                      <a:pt x="1" y="4168"/>
                      <a:pt x="1203" y="8680"/>
                    </a:cubicBezTo>
                    <a:cubicBezTo>
                      <a:pt x="1358" y="8657"/>
                      <a:pt x="1299" y="8526"/>
                      <a:pt x="1358" y="8419"/>
                    </a:cubicBezTo>
                    <a:cubicBezTo>
                      <a:pt x="1846" y="9776"/>
                      <a:pt x="2204" y="11383"/>
                      <a:pt x="3394" y="13324"/>
                    </a:cubicBezTo>
                    <a:cubicBezTo>
                      <a:pt x="3430" y="11967"/>
                      <a:pt x="2192" y="10347"/>
                      <a:pt x="1430" y="7276"/>
                    </a:cubicBezTo>
                    <a:cubicBezTo>
                      <a:pt x="430" y="1596"/>
                      <a:pt x="11669" y="1"/>
                      <a:pt x="10609" y="7133"/>
                    </a:cubicBezTo>
                    <a:cubicBezTo>
                      <a:pt x="11014" y="7204"/>
                      <a:pt x="11717" y="6490"/>
                      <a:pt x="11919" y="5144"/>
                    </a:cubicBezTo>
                    <a:cubicBezTo>
                      <a:pt x="13765" y="5680"/>
                      <a:pt x="15039" y="9954"/>
                      <a:pt x="11288" y="9823"/>
                    </a:cubicBezTo>
                    <a:cubicBezTo>
                      <a:pt x="11586" y="9573"/>
                      <a:pt x="12919" y="9050"/>
                      <a:pt x="12991" y="7799"/>
                    </a:cubicBezTo>
                    <a:cubicBezTo>
                      <a:pt x="12836" y="7847"/>
                      <a:pt x="13348" y="7145"/>
                      <a:pt x="12622" y="7264"/>
                    </a:cubicBezTo>
                    <a:cubicBezTo>
                      <a:pt x="12562" y="7109"/>
                      <a:pt x="12800" y="6954"/>
                      <a:pt x="12550" y="6811"/>
                    </a:cubicBezTo>
                    <a:cubicBezTo>
                      <a:pt x="12312" y="7728"/>
                      <a:pt x="11014" y="8573"/>
                      <a:pt x="10347" y="9407"/>
                    </a:cubicBezTo>
                    <a:cubicBezTo>
                      <a:pt x="9824" y="8990"/>
                      <a:pt x="9145" y="8395"/>
                      <a:pt x="8550" y="8335"/>
                    </a:cubicBezTo>
                    <a:cubicBezTo>
                      <a:pt x="8252" y="7942"/>
                      <a:pt x="8562" y="7978"/>
                      <a:pt x="7621" y="7633"/>
                    </a:cubicBezTo>
                    <a:cubicBezTo>
                      <a:pt x="7371" y="7156"/>
                      <a:pt x="7597" y="6656"/>
                      <a:pt x="7990" y="6133"/>
                    </a:cubicBezTo>
                    <a:cubicBezTo>
                      <a:pt x="7538" y="6216"/>
                      <a:pt x="7192" y="6692"/>
                      <a:pt x="7216" y="7585"/>
                    </a:cubicBezTo>
                    <a:cubicBezTo>
                      <a:pt x="7311" y="7276"/>
                      <a:pt x="4883" y="9228"/>
                      <a:pt x="6549" y="8919"/>
                    </a:cubicBezTo>
                    <a:cubicBezTo>
                      <a:pt x="6823" y="9073"/>
                      <a:pt x="6907" y="8419"/>
                      <a:pt x="8014" y="9776"/>
                    </a:cubicBezTo>
                    <a:cubicBezTo>
                      <a:pt x="8216" y="10407"/>
                      <a:pt x="8681" y="11002"/>
                      <a:pt x="8859" y="11621"/>
                    </a:cubicBezTo>
                    <a:cubicBezTo>
                      <a:pt x="8573" y="11728"/>
                      <a:pt x="8312" y="11514"/>
                      <a:pt x="8550" y="12264"/>
                    </a:cubicBezTo>
                    <a:cubicBezTo>
                      <a:pt x="8312" y="12050"/>
                      <a:pt x="8252" y="11574"/>
                      <a:pt x="7871" y="11621"/>
                    </a:cubicBezTo>
                    <a:cubicBezTo>
                      <a:pt x="7621" y="11907"/>
                      <a:pt x="7847" y="12145"/>
                      <a:pt x="7978" y="12395"/>
                    </a:cubicBezTo>
                    <a:cubicBezTo>
                      <a:pt x="7847" y="12467"/>
                      <a:pt x="7264" y="11633"/>
                      <a:pt x="7383" y="12645"/>
                    </a:cubicBezTo>
                    <a:cubicBezTo>
                      <a:pt x="7121" y="12407"/>
                      <a:pt x="6918" y="11740"/>
                      <a:pt x="6502" y="11907"/>
                    </a:cubicBezTo>
                    <a:cubicBezTo>
                      <a:pt x="6061" y="12252"/>
                      <a:pt x="7002" y="12490"/>
                      <a:pt x="6359" y="13145"/>
                    </a:cubicBezTo>
                    <a:cubicBezTo>
                      <a:pt x="6430" y="13502"/>
                      <a:pt x="6442" y="13872"/>
                      <a:pt x="6823" y="14217"/>
                    </a:cubicBezTo>
                    <a:cubicBezTo>
                      <a:pt x="6311" y="15384"/>
                      <a:pt x="7692" y="14848"/>
                      <a:pt x="8431" y="13836"/>
                    </a:cubicBezTo>
                    <a:cubicBezTo>
                      <a:pt x="8562" y="13824"/>
                      <a:pt x="8704" y="13991"/>
                      <a:pt x="8847" y="13979"/>
                    </a:cubicBezTo>
                    <a:cubicBezTo>
                      <a:pt x="8966" y="13586"/>
                      <a:pt x="9038" y="13562"/>
                      <a:pt x="9324" y="13538"/>
                    </a:cubicBezTo>
                    <a:close/>
                    <a:moveTo>
                      <a:pt x="34231" y="27945"/>
                    </a:moveTo>
                    <a:cubicBezTo>
                      <a:pt x="34089" y="28088"/>
                      <a:pt x="34148" y="28147"/>
                      <a:pt x="34005" y="27754"/>
                    </a:cubicBezTo>
                    <a:cubicBezTo>
                      <a:pt x="34089" y="27826"/>
                      <a:pt x="34160" y="27885"/>
                      <a:pt x="34231" y="27945"/>
                    </a:cubicBezTo>
                    <a:close/>
                    <a:moveTo>
                      <a:pt x="19718" y="19956"/>
                    </a:moveTo>
                    <a:cubicBezTo>
                      <a:pt x="19539" y="20122"/>
                      <a:pt x="19801" y="20468"/>
                      <a:pt x="19480" y="20503"/>
                    </a:cubicBezTo>
                    <a:cubicBezTo>
                      <a:pt x="19527" y="20313"/>
                      <a:pt x="19456" y="20122"/>
                      <a:pt x="19444" y="19944"/>
                    </a:cubicBezTo>
                    <a:cubicBezTo>
                      <a:pt x="19539" y="19991"/>
                      <a:pt x="19622" y="19789"/>
                      <a:pt x="19718" y="19956"/>
                    </a:cubicBezTo>
                    <a:close/>
                    <a:moveTo>
                      <a:pt x="11264" y="5085"/>
                    </a:moveTo>
                    <a:cubicBezTo>
                      <a:pt x="11264" y="4954"/>
                      <a:pt x="11181" y="4823"/>
                      <a:pt x="11240" y="4680"/>
                    </a:cubicBezTo>
                    <a:cubicBezTo>
                      <a:pt x="11467" y="4775"/>
                      <a:pt x="11479" y="5085"/>
                      <a:pt x="11264" y="50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>
                <a:off x="5490550" y="1666400"/>
                <a:ext cx="658750" cy="433125"/>
              </a:xfrm>
              <a:custGeom>
                <a:avLst/>
                <a:gdLst/>
                <a:ahLst/>
                <a:cxnLst/>
                <a:rect l="l" t="t" r="r" b="b"/>
                <a:pathLst>
                  <a:path w="26350" h="17325" extrusionOk="0">
                    <a:moveTo>
                      <a:pt x="26004" y="4525"/>
                    </a:moveTo>
                    <a:cubicBezTo>
                      <a:pt x="26218" y="4525"/>
                      <a:pt x="26171" y="4585"/>
                      <a:pt x="26349" y="4525"/>
                    </a:cubicBezTo>
                    <a:cubicBezTo>
                      <a:pt x="26230" y="3977"/>
                      <a:pt x="26016" y="3799"/>
                      <a:pt x="25599" y="2799"/>
                    </a:cubicBezTo>
                    <a:cubicBezTo>
                      <a:pt x="25421" y="2811"/>
                      <a:pt x="25528" y="3680"/>
                      <a:pt x="25944" y="4299"/>
                    </a:cubicBezTo>
                    <a:cubicBezTo>
                      <a:pt x="25718" y="4096"/>
                      <a:pt x="25861" y="4751"/>
                      <a:pt x="24623" y="2453"/>
                    </a:cubicBezTo>
                    <a:cubicBezTo>
                      <a:pt x="24278" y="2775"/>
                      <a:pt x="24742" y="3346"/>
                      <a:pt x="24849" y="3596"/>
                    </a:cubicBezTo>
                    <a:cubicBezTo>
                      <a:pt x="24551" y="3501"/>
                      <a:pt x="24528" y="3108"/>
                      <a:pt x="24325" y="2906"/>
                    </a:cubicBezTo>
                    <a:cubicBezTo>
                      <a:pt x="24170" y="2882"/>
                      <a:pt x="24170" y="3025"/>
                      <a:pt x="24147" y="3120"/>
                    </a:cubicBezTo>
                    <a:cubicBezTo>
                      <a:pt x="23504" y="2918"/>
                      <a:pt x="23932" y="3215"/>
                      <a:pt x="22885" y="2203"/>
                    </a:cubicBezTo>
                    <a:lnTo>
                      <a:pt x="22885" y="2430"/>
                    </a:lnTo>
                    <a:cubicBezTo>
                      <a:pt x="22301" y="2334"/>
                      <a:pt x="22253" y="1620"/>
                      <a:pt x="21396" y="858"/>
                    </a:cubicBezTo>
                    <a:cubicBezTo>
                      <a:pt x="21396" y="1013"/>
                      <a:pt x="21361" y="1191"/>
                      <a:pt x="21456" y="1263"/>
                    </a:cubicBezTo>
                    <a:cubicBezTo>
                      <a:pt x="21361" y="1275"/>
                      <a:pt x="21158" y="537"/>
                      <a:pt x="20825" y="1"/>
                    </a:cubicBezTo>
                    <a:cubicBezTo>
                      <a:pt x="20706" y="620"/>
                      <a:pt x="21015" y="1084"/>
                      <a:pt x="21230" y="1560"/>
                    </a:cubicBezTo>
                    <a:cubicBezTo>
                      <a:pt x="20325" y="2430"/>
                      <a:pt x="17348" y="1858"/>
                      <a:pt x="16396" y="3454"/>
                    </a:cubicBezTo>
                    <a:cubicBezTo>
                      <a:pt x="18134" y="3275"/>
                      <a:pt x="20337" y="2739"/>
                      <a:pt x="22789" y="2906"/>
                    </a:cubicBezTo>
                    <a:cubicBezTo>
                      <a:pt x="22980" y="2918"/>
                      <a:pt x="22896" y="2644"/>
                      <a:pt x="22968" y="2561"/>
                    </a:cubicBezTo>
                    <a:cubicBezTo>
                      <a:pt x="23146" y="2775"/>
                      <a:pt x="23313" y="3013"/>
                      <a:pt x="23492" y="3251"/>
                    </a:cubicBezTo>
                    <a:cubicBezTo>
                      <a:pt x="22373" y="4728"/>
                      <a:pt x="19217" y="3596"/>
                      <a:pt x="17610" y="5132"/>
                    </a:cubicBezTo>
                    <a:cubicBezTo>
                      <a:pt x="19551" y="4716"/>
                      <a:pt x="22051" y="5513"/>
                      <a:pt x="25040" y="4858"/>
                    </a:cubicBezTo>
                    <a:cubicBezTo>
                      <a:pt x="25087" y="4799"/>
                      <a:pt x="25266" y="4597"/>
                      <a:pt x="25099" y="4525"/>
                    </a:cubicBezTo>
                    <a:cubicBezTo>
                      <a:pt x="25099" y="4370"/>
                      <a:pt x="25301" y="4430"/>
                      <a:pt x="25385" y="4347"/>
                    </a:cubicBezTo>
                    <a:cubicBezTo>
                      <a:pt x="25456" y="4358"/>
                      <a:pt x="25468" y="4442"/>
                      <a:pt x="25563" y="4466"/>
                    </a:cubicBezTo>
                    <a:cubicBezTo>
                      <a:pt x="25266" y="5037"/>
                      <a:pt x="24909" y="5180"/>
                      <a:pt x="23992" y="6132"/>
                    </a:cubicBezTo>
                    <a:cubicBezTo>
                      <a:pt x="23849" y="5490"/>
                      <a:pt x="22087" y="5490"/>
                      <a:pt x="18241" y="5990"/>
                    </a:cubicBezTo>
                    <a:lnTo>
                      <a:pt x="18241" y="6454"/>
                    </a:lnTo>
                    <a:cubicBezTo>
                      <a:pt x="19384" y="6561"/>
                      <a:pt x="22087" y="7168"/>
                      <a:pt x="23718" y="6252"/>
                    </a:cubicBezTo>
                    <a:cubicBezTo>
                      <a:pt x="22801" y="7252"/>
                      <a:pt x="21337" y="8347"/>
                      <a:pt x="19503" y="9526"/>
                    </a:cubicBezTo>
                    <a:cubicBezTo>
                      <a:pt x="19789" y="8454"/>
                      <a:pt x="13383" y="8811"/>
                      <a:pt x="11312" y="10419"/>
                    </a:cubicBezTo>
                    <a:cubicBezTo>
                      <a:pt x="12645" y="10228"/>
                      <a:pt x="13919" y="10085"/>
                      <a:pt x="17884" y="10204"/>
                    </a:cubicBezTo>
                    <a:cubicBezTo>
                      <a:pt x="17408" y="10835"/>
                      <a:pt x="18039" y="11300"/>
                      <a:pt x="15110" y="13205"/>
                    </a:cubicBezTo>
                    <a:cubicBezTo>
                      <a:pt x="15098" y="13026"/>
                      <a:pt x="15086" y="13169"/>
                      <a:pt x="15515" y="12109"/>
                    </a:cubicBezTo>
                    <a:cubicBezTo>
                      <a:pt x="14431" y="12764"/>
                      <a:pt x="11193" y="11740"/>
                      <a:pt x="9871" y="12788"/>
                    </a:cubicBezTo>
                    <a:cubicBezTo>
                      <a:pt x="10442" y="13217"/>
                      <a:pt x="12086" y="12990"/>
                      <a:pt x="13562" y="13086"/>
                    </a:cubicBezTo>
                    <a:cubicBezTo>
                      <a:pt x="12681" y="13836"/>
                      <a:pt x="10419" y="14002"/>
                      <a:pt x="8728" y="15134"/>
                    </a:cubicBezTo>
                    <a:cubicBezTo>
                      <a:pt x="8692" y="15050"/>
                      <a:pt x="8716" y="14586"/>
                      <a:pt x="8609" y="14395"/>
                    </a:cubicBezTo>
                    <a:cubicBezTo>
                      <a:pt x="6573" y="13598"/>
                      <a:pt x="1" y="17324"/>
                      <a:pt x="8026" y="15419"/>
                    </a:cubicBezTo>
                    <a:cubicBezTo>
                      <a:pt x="7823" y="15729"/>
                      <a:pt x="7299" y="15586"/>
                      <a:pt x="6823" y="16443"/>
                    </a:cubicBezTo>
                    <a:cubicBezTo>
                      <a:pt x="8490" y="16038"/>
                      <a:pt x="10562" y="14479"/>
                      <a:pt x="13098" y="13764"/>
                    </a:cubicBezTo>
                    <a:cubicBezTo>
                      <a:pt x="13145" y="14110"/>
                      <a:pt x="12443" y="14276"/>
                      <a:pt x="12347" y="14693"/>
                    </a:cubicBezTo>
                    <a:cubicBezTo>
                      <a:pt x="12848" y="14717"/>
                      <a:pt x="12943" y="14122"/>
                      <a:pt x="14133" y="13824"/>
                    </a:cubicBezTo>
                    <a:cubicBezTo>
                      <a:pt x="13991" y="14181"/>
                      <a:pt x="13502" y="14193"/>
                      <a:pt x="13431" y="14622"/>
                    </a:cubicBezTo>
                    <a:cubicBezTo>
                      <a:pt x="13931" y="14467"/>
                      <a:pt x="14264" y="14122"/>
                      <a:pt x="14586" y="13764"/>
                    </a:cubicBezTo>
                    <a:cubicBezTo>
                      <a:pt x="15598" y="13467"/>
                      <a:pt x="17134" y="12717"/>
                      <a:pt x="18062" y="10609"/>
                    </a:cubicBezTo>
                    <a:cubicBezTo>
                      <a:pt x="20932" y="9573"/>
                      <a:pt x="23492" y="7347"/>
                      <a:pt x="26004" y="4525"/>
                    </a:cubicBezTo>
                    <a:close/>
                    <a:moveTo>
                      <a:pt x="13776" y="13229"/>
                    </a:moveTo>
                    <a:cubicBezTo>
                      <a:pt x="13729" y="12990"/>
                      <a:pt x="14026" y="13109"/>
                      <a:pt x="14110" y="13002"/>
                    </a:cubicBezTo>
                    <a:cubicBezTo>
                      <a:pt x="14098" y="13169"/>
                      <a:pt x="13919" y="13360"/>
                      <a:pt x="13776" y="13229"/>
                    </a:cubicBezTo>
                    <a:close/>
                    <a:moveTo>
                      <a:pt x="14050" y="13526"/>
                    </a:moveTo>
                    <a:cubicBezTo>
                      <a:pt x="14312" y="13336"/>
                      <a:pt x="14503" y="13098"/>
                      <a:pt x="14633" y="12788"/>
                    </a:cubicBezTo>
                    <a:cubicBezTo>
                      <a:pt x="14800" y="12824"/>
                      <a:pt x="14991" y="12609"/>
                      <a:pt x="15038" y="12729"/>
                    </a:cubicBezTo>
                    <a:cubicBezTo>
                      <a:pt x="14824" y="13062"/>
                      <a:pt x="14514" y="13621"/>
                      <a:pt x="14050" y="13526"/>
                    </a:cubicBezTo>
                    <a:close/>
                    <a:moveTo>
                      <a:pt x="19027" y="9728"/>
                    </a:moveTo>
                    <a:cubicBezTo>
                      <a:pt x="18991" y="9597"/>
                      <a:pt x="19134" y="9609"/>
                      <a:pt x="19086" y="9454"/>
                    </a:cubicBezTo>
                    <a:cubicBezTo>
                      <a:pt x="19229" y="9430"/>
                      <a:pt x="19372" y="9430"/>
                      <a:pt x="19372" y="9573"/>
                    </a:cubicBezTo>
                    <a:cubicBezTo>
                      <a:pt x="19253" y="9633"/>
                      <a:pt x="19146" y="9681"/>
                      <a:pt x="19027" y="97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>
                <a:off x="5556925" y="1536625"/>
                <a:ext cx="314650" cy="474800"/>
              </a:xfrm>
              <a:custGeom>
                <a:avLst/>
                <a:gdLst/>
                <a:ahLst/>
                <a:cxnLst/>
                <a:rect l="l" t="t" r="r" b="b"/>
                <a:pathLst>
                  <a:path w="12586" h="18992" extrusionOk="0">
                    <a:moveTo>
                      <a:pt x="10181" y="6906"/>
                    </a:moveTo>
                    <a:cubicBezTo>
                      <a:pt x="10966" y="6680"/>
                      <a:pt x="10859" y="8835"/>
                      <a:pt x="12586" y="7537"/>
                    </a:cubicBezTo>
                    <a:cubicBezTo>
                      <a:pt x="12502" y="6501"/>
                      <a:pt x="11597" y="6728"/>
                      <a:pt x="10359" y="3156"/>
                    </a:cubicBezTo>
                    <a:cubicBezTo>
                      <a:pt x="10824" y="1965"/>
                      <a:pt x="11193" y="1989"/>
                      <a:pt x="12098" y="1"/>
                    </a:cubicBezTo>
                    <a:cubicBezTo>
                      <a:pt x="9895" y="1584"/>
                      <a:pt x="9121" y="5954"/>
                      <a:pt x="7573" y="8728"/>
                    </a:cubicBezTo>
                    <a:cubicBezTo>
                      <a:pt x="5799" y="12109"/>
                      <a:pt x="1834" y="14598"/>
                      <a:pt x="1" y="18717"/>
                    </a:cubicBezTo>
                    <a:cubicBezTo>
                      <a:pt x="263" y="18515"/>
                      <a:pt x="60" y="18991"/>
                      <a:pt x="1096" y="17634"/>
                    </a:cubicBezTo>
                    <a:cubicBezTo>
                      <a:pt x="1215" y="17860"/>
                      <a:pt x="1382" y="18062"/>
                      <a:pt x="2192" y="17812"/>
                    </a:cubicBezTo>
                    <a:cubicBezTo>
                      <a:pt x="2227" y="17443"/>
                      <a:pt x="3394" y="16217"/>
                      <a:pt x="2763" y="15336"/>
                    </a:cubicBezTo>
                    <a:cubicBezTo>
                      <a:pt x="3323" y="14657"/>
                      <a:pt x="3775" y="13895"/>
                      <a:pt x="4454" y="13336"/>
                    </a:cubicBezTo>
                    <a:cubicBezTo>
                      <a:pt x="4370" y="13633"/>
                      <a:pt x="4228" y="13883"/>
                      <a:pt x="4108" y="14133"/>
                    </a:cubicBezTo>
                    <a:cubicBezTo>
                      <a:pt x="4216" y="14657"/>
                      <a:pt x="3835" y="15229"/>
                      <a:pt x="4335" y="15514"/>
                    </a:cubicBezTo>
                    <a:cubicBezTo>
                      <a:pt x="5013" y="15002"/>
                      <a:pt x="5954" y="13717"/>
                      <a:pt x="5609" y="12121"/>
                    </a:cubicBezTo>
                    <a:cubicBezTo>
                      <a:pt x="6454" y="11228"/>
                      <a:pt x="7311" y="10323"/>
                      <a:pt x="7752" y="9026"/>
                    </a:cubicBezTo>
                    <a:cubicBezTo>
                      <a:pt x="6263" y="18765"/>
                      <a:pt x="8823" y="9264"/>
                      <a:pt x="9835" y="4251"/>
                    </a:cubicBezTo>
                    <a:cubicBezTo>
                      <a:pt x="10050" y="4763"/>
                      <a:pt x="9454" y="5394"/>
                      <a:pt x="10181" y="69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>
                <a:off x="5471200" y="2085200"/>
                <a:ext cx="34550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430" extrusionOk="0">
                    <a:moveTo>
                      <a:pt x="537" y="1"/>
                    </a:moveTo>
                    <a:lnTo>
                      <a:pt x="358" y="1"/>
                    </a:lnTo>
                    <a:cubicBezTo>
                      <a:pt x="251" y="620"/>
                      <a:pt x="72" y="1156"/>
                      <a:pt x="1" y="1787"/>
                    </a:cubicBezTo>
                    <a:cubicBezTo>
                      <a:pt x="108" y="1668"/>
                      <a:pt x="179" y="1894"/>
                      <a:pt x="346" y="870"/>
                    </a:cubicBezTo>
                    <a:cubicBezTo>
                      <a:pt x="525" y="1180"/>
                      <a:pt x="215" y="1489"/>
                      <a:pt x="287" y="1906"/>
                    </a:cubicBezTo>
                    <a:cubicBezTo>
                      <a:pt x="453" y="1953"/>
                      <a:pt x="406" y="1787"/>
                      <a:pt x="525" y="1787"/>
                    </a:cubicBezTo>
                    <a:cubicBezTo>
                      <a:pt x="477" y="2025"/>
                      <a:pt x="418" y="2263"/>
                      <a:pt x="346" y="2477"/>
                    </a:cubicBezTo>
                    <a:cubicBezTo>
                      <a:pt x="644" y="2501"/>
                      <a:pt x="358" y="2977"/>
                      <a:pt x="691" y="2823"/>
                    </a:cubicBezTo>
                    <a:cubicBezTo>
                      <a:pt x="703" y="3061"/>
                      <a:pt x="596" y="3085"/>
                      <a:pt x="691" y="3275"/>
                    </a:cubicBezTo>
                    <a:cubicBezTo>
                      <a:pt x="787" y="3275"/>
                      <a:pt x="834" y="3239"/>
                      <a:pt x="870" y="3156"/>
                    </a:cubicBezTo>
                    <a:cubicBezTo>
                      <a:pt x="1001" y="3132"/>
                      <a:pt x="834" y="3430"/>
                      <a:pt x="1049" y="3335"/>
                    </a:cubicBezTo>
                    <a:cubicBezTo>
                      <a:pt x="1072" y="2584"/>
                      <a:pt x="1382" y="2108"/>
                      <a:pt x="1346" y="1275"/>
                    </a:cubicBezTo>
                    <a:cubicBezTo>
                      <a:pt x="1168" y="1572"/>
                      <a:pt x="1239" y="1060"/>
                      <a:pt x="1227" y="870"/>
                    </a:cubicBezTo>
                    <a:cubicBezTo>
                      <a:pt x="1049" y="810"/>
                      <a:pt x="1120" y="1001"/>
                      <a:pt x="1108" y="1096"/>
                    </a:cubicBezTo>
                    <a:cubicBezTo>
                      <a:pt x="894" y="1108"/>
                      <a:pt x="1191" y="1060"/>
                      <a:pt x="822" y="572"/>
                    </a:cubicBezTo>
                    <a:cubicBezTo>
                      <a:pt x="703" y="537"/>
                      <a:pt x="715" y="656"/>
                      <a:pt x="703" y="751"/>
                    </a:cubicBezTo>
                    <a:cubicBezTo>
                      <a:pt x="596" y="691"/>
                      <a:pt x="656" y="334"/>
                      <a:pt x="477" y="513"/>
                    </a:cubicBezTo>
                    <a:cubicBezTo>
                      <a:pt x="477" y="334"/>
                      <a:pt x="584" y="227"/>
                      <a:pt x="5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>
                <a:off x="6141825" y="562100"/>
                <a:ext cx="6550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1394" extrusionOk="0">
                    <a:moveTo>
                      <a:pt x="2132" y="191"/>
                    </a:moveTo>
                    <a:cubicBezTo>
                      <a:pt x="2048" y="251"/>
                      <a:pt x="2013" y="1"/>
                      <a:pt x="1620" y="251"/>
                    </a:cubicBezTo>
                    <a:cubicBezTo>
                      <a:pt x="1441" y="1"/>
                      <a:pt x="560" y="382"/>
                      <a:pt x="1" y="1191"/>
                    </a:cubicBezTo>
                    <a:cubicBezTo>
                      <a:pt x="72" y="1394"/>
                      <a:pt x="108" y="1013"/>
                      <a:pt x="382" y="1191"/>
                    </a:cubicBezTo>
                    <a:cubicBezTo>
                      <a:pt x="727" y="1025"/>
                      <a:pt x="453" y="1179"/>
                      <a:pt x="1167" y="739"/>
                    </a:cubicBezTo>
                    <a:cubicBezTo>
                      <a:pt x="1167" y="977"/>
                      <a:pt x="1501" y="977"/>
                      <a:pt x="2620" y="24"/>
                    </a:cubicBezTo>
                    <a:cubicBezTo>
                      <a:pt x="2429" y="1"/>
                      <a:pt x="2310" y="144"/>
                      <a:pt x="2132" y="1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>
                <a:off x="6194800" y="562700"/>
                <a:ext cx="304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608" extrusionOk="0">
                    <a:moveTo>
                      <a:pt x="1025" y="227"/>
                    </a:moveTo>
                    <a:cubicBezTo>
                      <a:pt x="1096" y="167"/>
                      <a:pt x="1215" y="120"/>
                      <a:pt x="1180" y="0"/>
                    </a:cubicBezTo>
                    <a:cubicBezTo>
                      <a:pt x="680" y="60"/>
                      <a:pt x="299" y="274"/>
                      <a:pt x="1" y="560"/>
                    </a:cubicBezTo>
                    <a:cubicBezTo>
                      <a:pt x="310" y="608"/>
                      <a:pt x="751" y="405"/>
                      <a:pt x="1025" y="2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>
                <a:off x="6217425" y="563600"/>
                <a:ext cx="1937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429" extrusionOk="0">
                    <a:moveTo>
                      <a:pt x="96" y="417"/>
                    </a:moveTo>
                    <a:cubicBezTo>
                      <a:pt x="358" y="310"/>
                      <a:pt x="679" y="274"/>
                      <a:pt x="775" y="24"/>
                    </a:cubicBezTo>
                    <a:cubicBezTo>
                      <a:pt x="382" y="0"/>
                      <a:pt x="251" y="226"/>
                      <a:pt x="1" y="310"/>
                    </a:cubicBezTo>
                    <a:cubicBezTo>
                      <a:pt x="1" y="369"/>
                      <a:pt x="13" y="429"/>
                      <a:pt x="96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>
                <a:off x="6071575" y="572825"/>
                <a:ext cx="71775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2977" extrusionOk="0">
                    <a:moveTo>
                      <a:pt x="858" y="2977"/>
                    </a:moveTo>
                    <a:cubicBezTo>
                      <a:pt x="1096" y="2084"/>
                      <a:pt x="715" y="1096"/>
                      <a:pt x="2870" y="310"/>
                    </a:cubicBezTo>
                    <a:cubicBezTo>
                      <a:pt x="2144" y="0"/>
                      <a:pt x="1" y="1179"/>
                      <a:pt x="858" y="29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>
                <a:off x="6180825" y="632650"/>
                <a:ext cx="181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70" extrusionOk="0">
                    <a:moveTo>
                      <a:pt x="0" y="310"/>
                    </a:moveTo>
                    <a:cubicBezTo>
                      <a:pt x="286" y="310"/>
                      <a:pt x="655" y="370"/>
                      <a:pt x="727" y="155"/>
                    </a:cubicBezTo>
                    <a:cubicBezTo>
                      <a:pt x="488" y="0"/>
                      <a:pt x="96" y="119"/>
                      <a:pt x="0" y="3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>
                <a:off x="5978425" y="649325"/>
                <a:ext cx="11460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90" extrusionOk="0">
                    <a:moveTo>
                      <a:pt x="1226" y="6477"/>
                    </a:moveTo>
                    <a:cubicBezTo>
                      <a:pt x="1250" y="6965"/>
                      <a:pt x="1310" y="7489"/>
                      <a:pt x="1774" y="7477"/>
                    </a:cubicBezTo>
                    <a:cubicBezTo>
                      <a:pt x="1655" y="6763"/>
                      <a:pt x="1441" y="6037"/>
                      <a:pt x="1560" y="4632"/>
                    </a:cubicBezTo>
                    <a:cubicBezTo>
                      <a:pt x="1262" y="4977"/>
                      <a:pt x="1238" y="4906"/>
                      <a:pt x="1226" y="5977"/>
                    </a:cubicBezTo>
                    <a:cubicBezTo>
                      <a:pt x="833" y="5596"/>
                      <a:pt x="703" y="4810"/>
                      <a:pt x="1619" y="3513"/>
                    </a:cubicBezTo>
                    <a:cubicBezTo>
                      <a:pt x="1798" y="3453"/>
                      <a:pt x="1560" y="3417"/>
                      <a:pt x="1560" y="3358"/>
                    </a:cubicBezTo>
                    <a:cubicBezTo>
                      <a:pt x="2393" y="2405"/>
                      <a:pt x="3751" y="1822"/>
                      <a:pt x="4524" y="84"/>
                    </a:cubicBezTo>
                    <a:cubicBezTo>
                      <a:pt x="4584" y="84"/>
                      <a:pt x="4572" y="0"/>
                      <a:pt x="4465" y="24"/>
                    </a:cubicBezTo>
                    <a:cubicBezTo>
                      <a:pt x="3929" y="1179"/>
                      <a:pt x="1893" y="2012"/>
                      <a:pt x="1119" y="3739"/>
                    </a:cubicBezTo>
                    <a:cubicBezTo>
                      <a:pt x="762" y="4084"/>
                      <a:pt x="0" y="5584"/>
                      <a:pt x="1226" y="64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>
                <a:off x="6034375" y="684750"/>
                <a:ext cx="586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679" extrusionOk="0">
                    <a:moveTo>
                      <a:pt x="727" y="2119"/>
                    </a:moveTo>
                    <a:cubicBezTo>
                      <a:pt x="1167" y="1762"/>
                      <a:pt x="2203" y="881"/>
                      <a:pt x="2346" y="0"/>
                    </a:cubicBezTo>
                    <a:cubicBezTo>
                      <a:pt x="2203" y="131"/>
                      <a:pt x="1870" y="655"/>
                      <a:pt x="0" y="2607"/>
                    </a:cubicBezTo>
                    <a:cubicBezTo>
                      <a:pt x="179" y="2453"/>
                      <a:pt x="96" y="2679"/>
                      <a:pt x="727" y="21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>
                <a:off x="6264450" y="714500"/>
                <a:ext cx="45575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4442" extrusionOk="0">
                    <a:moveTo>
                      <a:pt x="811" y="4025"/>
                    </a:moveTo>
                    <a:cubicBezTo>
                      <a:pt x="1108" y="3346"/>
                      <a:pt x="1584" y="1703"/>
                      <a:pt x="1823" y="72"/>
                    </a:cubicBezTo>
                    <a:cubicBezTo>
                      <a:pt x="1751" y="72"/>
                      <a:pt x="1751" y="1"/>
                      <a:pt x="1656" y="13"/>
                    </a:cubicBezTo>
                    <a:cubicBezTo>
                      <a:pt x="1727" y="346"/>
                      <a:pt x="1" y="4442"/>
                      <a:pt x="811" y="40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>
                <a:off x="6140625" y="811250"/>
                <a:ext cx="1610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65" extrusionOk="0">
                    <a:moveTo>
                      <a:pt x="37" y="12"/>
                    </a:moveTo>
                    <a:cubicBezTo>
                      <a:pt x="96" y="238"/>
                      <a:pt x="1" y="119"/>
                      <a:pt x="644" y="965"/>
                    </a:cubicBezTo>
                    <a:cubicBezTo>
                      <a:pt x="561" y="607"/>
                      <a:pt x="311" y="405"/>
                      <a:pt x="191" y="72"/>
                    </a:cubicBezTo>
                    <a:cubicBezTo>
                      <a:pt x="120" y="60"/>
                      <a:pt x="120" y="0"/>
                      <a:pt x="37" y="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>
                <a:off x="6152250" y="816900"/>
                <a:ext cx="167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013" extrusionOk="0">
                    <a:moveTo>
                      <a:pt x="667" y="1012"/>
                    </a:moveTo>
                    <a:cubicBezTo>
                      <a:pt x="536" y="584"/>
                      <a:pt x="381" y="191"/>
                      <a:pt x="0" y="0"/>
                    </a:cubicBezTo>
                    <a:cubicBezTo>
                      <a:pt x="12" y="131"/>
                      <a:pt x="167" y="739"/>
                      <a:pt x="667" y="10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>
                <a:off x="6032875" y="788925"/>
                <a:ext cx="97675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5204" extrusionOk="0">
                    <a:moveTo>
                      <a:pt x="3549" y="2905"/>
                    </a:moveTo>
                    <a:cubicBezTo>
                      <a:pt x="3656" y="2786"/>
                      <a:pt x="3466" y="2620"/>
                      <a:pt x="3454" y="2465"/>
                    </a:cubicBezTo>
                    <a:cubicBezTo>
                      <a:pt x="3358" y="2524"/>
                      <a:pt x="3227" y="2465"/>
                      <a:pt x="3073" y="2405"/>
                    </a:cubicBezTo>
                    <a:cubicBezTo>
                      <a:pt x="3108" y="2370"/>
                      <a:pt x="3132" y="2334"/>
                      <a:pt x="3156" y="2310"/>
                    </a:cubicBezTo>
                    <a:cubicBezTo>
                      <a:pt x="3454" y="2120"/>
                      <a:pt x="3406" y="2215"/>
                      <a:pt x="3585" y="1429"/>
                    </a:cubicBezTo>
                    <a:cubicBezTo>
                      <a:pt x="3632" y="1500"/>
                      <a:pt x="3906" y="1227"/>
                      <a:pt x="3692" y="893"/>
                    </a:cubicBezTo>
                    <a:cubicBezTo>
                      <a:pt x="3585" y="453"/>
                      <a:pt x="1608" y="0"/>
                      <a:pt x="2739" y="941"/>
                    </a:cubicBezTo>
                    <a:cubicBezTo>
                      <a:pt x="3049" y="1953"/>
                      <a:pt x="2263" y="2882"/>
                      <a:pt x="537" y="2358"/>
                    </a:cubicBezTo>
                    <a:cubicBezTo>
                      <a:pt x="358" y="2250"/>
                      <a:pt x="191" y="2167"/>
                      <a:pt x="1" y="2131"/>
                    </a:cubicBezTo>
                    <a:cubicBezTo>
                      <a:pt x="620" y="2893"/>
                      <a:pt x="513" y="4013"/>
                      <a:pt x="1263" y="5203"/>
                    </a:cubicBezTo>
                    <a:cubicBezTo>
                      <a:pt x="1465" y="4751"/>
                      <a:pt x="894" y="4929"/>
                      <a:pt x="1215" y="3858"/>
                    </a:cubicBezTo>
                    <a:cubicBezTo>
                      <a:pt x="1049" y="3679"/>
                      <a:pt x="1215" y="3870"/>
                      <a:pt x="727" y="2798"/>
                    </a:cubicBezTo>
                    <a:cubicBezTo>
                      <a:pt x="989" y="2834"/>
                      <a:pt x="715" y="2953"/>
                      <a:pt x="1763" y="2846"/>
                    </a:cubicBezTo>
                    <a:cubicBezTo>
                      <a:pt x="2108" y="2905"/>
                      <a:pt x="1608" y="2727"/>
                      <a:pt x="3180" y="2917"/>
                    </a:cubicBezTo>
                    <a:cubicBezTo>
                      <a:pt x="3227" y="2774"/>
                      <a:pt x="3073" y="2798"/>
                      <a:pt x="3073" y="2703"/>
                    </a:cubicBezTo>
                    <a:cubicBezTo>
                      <a:pt x="3001" y="2679"/>
                      <a:pt x="2918" y="2667"/>
                      <a:pt x="2823" y="2655"/>
                    </a:cubicBezTo>
                    <a:cubicBezTo>
                      <a:pt x="2858" y="2643"/>
                      <a:pt x="2882" y="2608"/>
                      <a:pt x="2894" y="2596"/>
                    </a:cubicBezTo>
                    <a:cubicBezTo>
                      <a:pt x="3108" y="2679"/>
                      <a:pt x="3239" y="2893"/>
                      <a:pt x="3549" y="29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5"/>
              <p:cNvSpPr/>
              <p:nvPr/>
            </p:nvSpPr>
            <p:spPr>
              <a:xfrm>
                <a:off x="6163250" y="854700"/>
                <a:ext cx="610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846" extrusionOk="0">
                    <a:moveTo>
                      <a:pt x="560" y="1001"/>
                    </a:moveTo>
                    <a:cubicBezTo>
                      <a:pt x="775" y="1108"/>
                      <a:pt x="1001" y="1215"/>
                      <a:pt x="1168" y="1346"/>
                    </a:cubicBezTo>
                    <a:cubicBezTo>
                      <a:pt x="1275" y="1346"/>
                      <a:pt x="1346" y="1334"/>
                      <a:pt x="1394" y="1286"/>
                    </a:cubicBezTo>
                    <a:cubicBezTo>
                      <a:pt x="1549" y="1524"/>
                      <a:pt x="1668" y="1822"/>
                      <a:pt x="2061" y="1846"/>
                    </a:cubicBezTo>
                    <a:cubicBezTo>
                      <a:pt x="1942" y="1644"/>
                      <a:pt x="2442" y="1477"/>
                      <a:pt x="1180" y="0"/>
                    </a:cubicBezTo>
                    <a:cubicBezTo>
                      <a:pt x="1168" y="215"/>
                      <a:pt x="1239" y="322"/>
                      <a:pt x="1287" y="453"/>
                    </a:cubicBezTo>
                    <a:cubicBezTo>
                      <a:pt x="1120" y="405"/>
                      <a:pt x="1132" y="179"/>
                      <a:pt x="894" y="227"/>
                    </a:cubicBezTo>
                    <a:cubicBezTo>
                      <a:pt x="977" y="631"/>
                      <a:pt x="1215" y="882"/>
                      <a:pt x="1346" y="1227"/>
                    </a:cubicBezTo>
                    <a:cubicBezTo>
                      <a:pt x="941" y="989"/>
                      <a:pt x="596" y="703"/>
                      <a:pt x="1" y="655"/>
                    </a:cubicBezTo>
                    <a:cubicBezTo>
                      <a:pt x="48" y="893"/>
                      <a:pt x="382" y="929"/>
                      <a:pt x="560" y="10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>
                <a:off x="6264175" y="537400"/>
                <a:ext cx="1756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4168" extrusionOk="0">
                    <a:moveTo>
                      <a:pt x="12" y="3025"/>
                    </a:moveTo>
                    <a:cubicBezTo>
                      <a:pt x="369" y="3037"/>
                      <a:pt x="631" y="2798"/>
                      <a:pt x="905" y="2917"/>
                    </a:cubicBezTo>
                    <a:cubicBezTo>
                      <a:pt x="1203" y="2441"/>
                      <a:pt x="1715" y="2894"/>
                      <a:pt x="2691" y="2429"/>
                    </a:cubicBezTo>
                    <a:cubicBezTo>
                      <a:pt x="2536" y="2608"/>
                      <a:pt x="1905" y="2608"/>
                      <a:pt x="2024" y="2870"/>
                    </a:cubicBezTo>
                    <a:cubicBezTo>
                      <a:pt x="2179" y="2739"/>
                      <a:pt x="2369" y="2656"/>
                      <a:pt x="2631" y="2656"/>
                    </a:cubicBezTo>
                    <a:cubicBezTo>
                      <a:pt x="2774" y="2513"/>
                      <a:pt x="2810" y="2310"/>
                      <a:pt x="3084" y="2322"/>
                    </a:cubicBezTo>
                    <a:cubicBezTo>
                      <a:pt x="3143" y="2632"/>
                      <a:pt x="2691" y="2727"/>
                      <a:pt x="2858" y="2929"/>
                    </a:cubicBezTo>
                    <a:cubicBezTo>
                      <a:pt x="3036" y="2763"/>
                      <a:pt x="3191" y="2560"/>
                      <a:pt x="3524" y="2548"/>
                    </a:cubicBezTo>
                    <a:cubicBezTo>
                      <a:pt x="3548" y="2775"/>
                      <a:pt x="3143" y="2858"/>
                      <a:pt x="3250" y="2989"/>
                    </a:cubicBezTo>
                    <a:cubicBezTo>
                      <a:pt x="3393" y="2846"/>
                      <a:pt x="3822" y="2691"/>
                      <a:pt x="4024" y="2775"/>
                    </a:cubicBezTo>
                    <a:cubicBezTo>
                      <a:pt x="3953" y="2917"/>
                      <a:pt x="3691" y="2846"/>
                      <a:pt x="3631" y="2989"/>
                    </a:cubicBezTo>
                    <a:cubicBezTo>
                      <a:pt x="3798" y="3191"/>
                      <a:pt x="4108" y="2870"/>
                      <a:pt x="4239" y="3048"/>
                    </a:cubicBezTo>
                    <a:cubicBezTo>
                      <a:pt x="4155" y="3191"/>
                      <a:pt x="3929" y="3191"/>
                      <a:pt x="3739" y="3215"/>
                    </a:cubicBezTo>
                    <a:cubicBezTo>
                      <a:pt x="3751" y="3346"/>
                      <a:pt x="3643" y="3394"/>
                      <a:pt x="3572" y="3441"/>
                    </a:cubicBezTo>
                    <a:cubicBezTo>
                      <a:pt x="3489" y="3513"/>
                      <a:pt x="3334" y="3525"/>
                      <a:pt x="4120" y="3501"/>
                    </a:cubicBezTo>
                    <a:cubicBezTo>
                      <a:pt x="3965" y="3608"/>
                      <a:pt x="3917" y="3525"/>
                      <a:pt x="3108" y="4168"/>
                    </a:cubicBezTo>
                    <a:cubicBezTo>
                      <a:pt x="3322" y="3977"/>
                      <a:pt x="3548" y="3941"/>
                      <a:pt x="3881" y="4001"/>
                    </a:cubicBezTo>
                    <a:cubicBezTo>
                      <a:pt x="4060" y="3929"/>
                      <a:pt x="4179" y="3787"/>
                      <a:pt x="4393" y="3906"/>
                    </a:cubicBezTo>
                    <a:cubicBezTo>
                      <a:pt x="7025" y="1072"/>
                      <a:pt x="1310" y="0"/>
                      <a:pt x="274" y="2775"/>
                    </a:cubicBezTo>
                    <a:cubicBezTo>
                      <a:pt x="214" y="2846"/>
                      <a:pt x="0" y="2834"/>
                      <a:pt x="12" y="3025"/>
                    </a:cubicBezTo>
                    <a:close/>
                    <a:moveTo>
                      <a:pt x="4584" y="2251"/>
                    </a:moveTo>
                    <a:cubicBezTo>
                      <a:pt x="4894" y="2370"/>
                      <a:pt x="4655" y="2786"/>
                      <a:pt x="4643" y="3025"/>
                    </a:cubicBezTo>
                    <a:cubicBezTo>
                      <a:pt x="4513" y="2894"/>
                      <a:pt x="4620" y="2501"/>
                      <a:pt x="4584" y="2251"/>
                    </a:cubicBezTo>
                    <a:close/>
                    <a:moveTo>
                      <a:pt x="1012" y="2191"/>
                    </a:moveTo>
                    <a:cubicBezTo>
                      <a:pt x="1607" y="1977"/>
                      <a:pt x="2727" y="751"/>
                      <a:pt x="4239" y="1596"/>
                    </a:cubicBezTo>
                    <a:cubicBezTo>
                      <a:pt x="2691" y="1584"/>
                      <a:pt x="1715" y="2132"/>
                      <a:pt x="607" y="2572"/>
                    </a:cubicBezTo>
                    <a:cubicBezTo>
                      <a:pt x="583" y="2429"/>
                      <a:pt x="833" y="2310"/>
                      <a:pt x="1012" y="21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5"/>
              <p:cNvSpPr/>
              <p:nvPr/>
            </p:nvSpPr>
            <p:spPr>
              <a:xfrm>
                <a:off x="6290950" y="665700"/>
                <a:ext cx="12225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846" extrusionOk="0">
                    <a:moveTo>
                      <a:pt x="489" y="1845"/>
                    </a:moveTo>
                    <a:cubicBezTo>
                      <a:pt x="417" y="1060"/>
                      <a:pt x="453" y="1429"/>
                      <a:pt x="1" y="0"/>
                    </a:cubicBezTo>
                    <a:cubicBezTo>
                      <a:pt x="155" y="631"/>
                      <a:pt x="298" y="1250"/>
                      <a:pt x="489" y="18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5"/>
              <p:cNvSpPr/>
              <p:nvPr/>
            </p:nvSpPr>
            <p:spPr>
              <a:xfrm>
                <a:off x="6140625" y="482625"/>
                <a:ext cx="28162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11265" h="3740" extrusionOk="0">
                    <a:moveTo>
                      <a:pt x="2358" y="2870"/>
                    </a:moveTo>
                    <a:cubicBezTo>
                      <a:pt x="3025" y="2608"/>
                      <a:pt x="3632" y="2346"/>
                      <a:pt x="4299" y="2084"/>
                    </a:cubicBezTo>
                    <a:lnTo>
                      <a:pt x="4299" y="2251"/>
                    </a:lnTo>
                    <a:cubicBezTo>
                      <a:pt x="4680" y="2180"/>
                      <a:pt x="5121" y="1894"/>
                      <a:pt x="5478" y="1989"/>
                    </a:cubicBezTo>
                    <a:cubicBezTo>
                      <a:pt x="5252" y="1953"/>
                      <a:pt x="5287" y="2227"/>
                      <a:pt x="5418" y="2263"/>
                    </a:cubicBezTo>
                    <a:cubicBezTo>
                      <a:pt x="5168" y="2358"/>
                      <a:pt x="4752" y="2370"/>
                      <a:pt x="4752" y="2656"/>
                    </a:cubicBezTo>
                    <a:cubicBezTo>
                      <a:pt x="4894" y="2787"/>
                      <a:pt x="5252" y="2430"/>
                      <a:pt x="5418" y="2596"/>
                    </a:cubicBezTo>
                    <a:cubicBezTo>
                      <a:pt x="5168" y="2668"/>
                      <a:pt x="4894" y="2739"/>
                      <a:pt x="4752" y="2918"/>
                    </a:cubicBezTo>
                    <a:cubicBezTo>
                      <a:pt x="4978" y="2918"/>
                      <a:pt x="5073" y="2894"/>
                      <a:pt x="4978" y="3084"/>
                    </a:cubicBezTo>
                    <a:cubicBezTo>
                      <a:pt x="5406" y="3180"/>
                      <a:pt x="5716" y="2858"/>
                      <a:pt x="5966" y="2977"/>
                    </a:cubicBezTo>
                    <a:cubicBezTo>
                      <a:pt x="5609" y="3061"/>
                      <a:pt x="5287" y="3144"/>
                      <a:pt x="5073" y="3370"/>
                    </a:cubicBezTo>
                    <a:cubicBezTo>
                      <a:pt x="5406" y="3311"/>
                      <a:pt x="5216" y="3739"/>
                      <a:pt x="6478" y="2918"/>
                    </a:cubicBezTo>
                    <a:cubicBezTo>
                      <a:pt x="6347" y="2894"/>
                      <a:pt x="6073" y="3001"/>
                      <a:pt x="6026" y="2858"/>
                    </a:cubicBezTo>
                    <a:cubicBezTo>
                      <a:pt x="6299" y="2858"/>
                      <a:pt x="6430" y="2739"/>
                      <a:pt x="6537" y="2584"/>
                    </a:cubicBezTo>
                    <a:cubicBezTo>
                      <a:pt x="6835" y="2561"/>
                      <a:pt x="7073" y="2477"/>
                      <a:pt x="7204" y="2299"/>
                    </a:cubicBezTo>
                    <a:cubicBezTo>
                      <a:pt x="6966" y="2144"/>
                      <a:pt x="6645" y="2310"/>
                      <a:pt x="6371" y="2299"/>
                    </a:cubicBezTo>
                    <a:cubicBezTo>
                      <a:pt x="6359" y="2120"/>
                      <a:pt x="6907" y="2013"/>
                      <a:pt x="6204" y="1965"/>
                    </a:cubicBezTo>
                    <a:cubicBezTo>
                      <a:pt x="6347" y="1965"/>
                      <a:pt x="6430" y="1894"/>
                      <a:pt x="6430" y="1751"/>
                    </a:cubicBezTo>
                    <a:cubicBezTo>
                      <a:pt x="6299" y="1572"/>
                      <a:pt x="6049" y="1870"/>
                      <a:pt x="5930" y="1691"/>
                    </a:cubicBezTo>
                    <a:cubicBezTo>
                      <a:pt x="6585" y="1537"/>
                      <a:pt x="7002" y="941"/>
                      <a:pt x="8550" y="858"/>
                    </a:cubicBezTo>
                    <a:cubicBezTo>
                      <a:pt x="8573" y="1037"/>
                      <a:pt x="8264" y="977"/>
                      <a:pt x="8431" y="1132"/>
                    </a:cubicBezTo>
                    <a:cubicBezTo>
                      <a:pt x="8764" y="1167"/>
                      <a:pt x="8978" y="1072"/>
                      <a:pt x="9204" y="1132"/>
                    </a:cubicBezTo>
                    <a:cubicBezTo>
                      <a:pt x="9276" y="977"/>
                      <a:pt x="10395" y="977"/>
                      <a:pt x="11264" y="751"/>
                    </a:cubicBezTo>
                    <a:cubicBezTo>
                      <a:pt x="11133" y="525"/>
                      <a:pt x="10669" y="644"/>
                      <a:pt x="10431" y="525"/>
                    </a:cubicBezTo>
                    <a:cubicBezTo>
                      <a:pt x="10669" y="501"/>
                      <a:pt x="11121" y="656"/>
                      <a:pt x="11050" y="298"/>
                    </a:cubicBezTo>
                    <a:cubicBezTo>
                      <a:pt x="7573" y="1"/>
                      <a:pt x="3644" y="1834"/>
                      <a:pt x="1" y="3668"/>
                    </a:cubicBezTo>
                    <a:cubicBezTo>
                      <a:pt x="751" y="3561"/>
                      <a:pt x="1073" y="3323"/>
                      <a:pt x="2358" y="28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5"/>
              <p:cNvSpPr/>
              <p:nvPr/>
            </p:nvSpPr>
            <p:spPr>
              <a:xfrm>
                <a:off x="6103725" y="642775"/>
                <a:ext cx="200350" cy="333100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13324" extrusionOk="0">
                    <a:moveTo>
                      <a:pt x="894" y="4465"/>
                    </a:moveTo>
                    <a:cubicBezTo>
                      <a:pt x="798" y="4691"/>
                      <a:pt x="917" y="4751"/>
                      <a:pt x="346" y="4572"/>
                    </a:cubicBezTo>
                    <a:cubicBezTo>
                      <a:pt x="405" y="4882"/>
                      <a:pt x="763" y="4894"/>
                      <a:pt x="894" y="5132"/>
                    </a:cubicBezTo>
                    <a:cubicBezTo>
                      <a:pt x="715" y="5060"/>
                      <a:pt x="513" y="4822"/>
                      <a:pt x="286" y="4965"/>
                    </a:cubicBezTo>
                    <a:cubicBezTo>
                      <a:pt x="239" y="5144"/>
                      <a:pt x="441" y="5084"/>
                      <a:pt x="453" y="5191"/>
                    </a:cubicBezTo>
                    <a:cubicBezTo>
                      <a:pt x="322" y="5227"/>
                      <a:pt x="48" y="5120"/>
                      <a:pt x="1" y="5251"/>
                    </a:cubicBezTo>
                    <a:cubicBezTo>
                      <a:pt x="405" y="5299"/>
                      <a:pt x="751" y="5406"/>
                      <a:pt x="1120" y="5477"/>
                    </a:cubicBezTo>
                    <a:cubicBezTo>
                      <a:pt x="1310" y="5346"/>
                      <a:pt x="858" y="5227"/>
                      <a:pt x="1013" y="5144"/>
                    </a:cubicBezTo>
                    <a:cubicBezTo>
                      <a:pt x="1346" y="5429"/>
                      <a:pt x="1882" y="5525"/>
                      <a:pt x="2358" y="5656"/>
                    </a:cubicBezTo>
                    <a:cubicBezTo>
                      <a:pt x="2489" y="5894"/>
                      <a:pt x="2906" y="6084"/>
                      <a:pt x="3191" y="6834"/>
                    </a:cubicBezTo>
                    <a:cubicBezTo>
                      <a:pt x="3132" y="6846"/>
                      <a:pt x="3025" y="6811"/>
                      <a:pt x="3025" y="6894"/>
                    </a:cubicBezTo>
                    <a:cubicBezTo>
                      <a:pt x="3096" y="6906"/>
                      <a:pt x="3084" y="7013"/>
                      <a:pt x="3132" y="7049"/>
                    </a:cubicBezTo>
                    <a:cubicBezTo>
                      <a:pt x="3037" y="7025"/>
                      <a:pt x="3001" y="6965"/>
                      <a:pt x="2906" y="6930"/>
                    </a:cubicBezTo>
                    <a:cubicBezTo>
                      <a:pt x="2941" y="7251"/>
                      <a:pt x="3656" y="8025"/>
                      <a:pt x="3965" y="7275"/>
                    </a:cubicBezTo>
                    <a:cubicBezTo>
                      <a:pt x="3811" y="8751"/>
                      <a:pt x="4442" y="9466"/>
                      <a:pt x="4680" y="10561"/>
                    </a:cubicBezTo>
                    <a:cubicBezTo>
                      <a:pt x="4811" y="10680"/>
                      <a:pt x="5013" y="10787"/>
                      <a:pt x="5120" y="10787"/>
                    </a:cubicBezTo>
                    <a:cubicBezTo>
                      <a:pt x="5180" y="11097"/>
                      <a:pt x="5227" y="11430"/>
                      <a:pt x="5299" y="11740"/>
                    </a:cubicBezTo>
                    <a:cubicBezTo>
                      <a:pt x="5180" y="11680"/>
                      <a:pt x="4442" y="10859"/>
                      <a:pt x="4489" y="11775"/>
                    </a:cubicBezTo>
                    <a:cubicBezTo>
                      <a:pt x="3001" y="8180"/>
                      <a:pt x="3787" y="13323"/>
                      <a:pt x="4882" y="11978"/>
                    </a:cubicBezTo>
                    <a:cubicBezTo>
                      <a:pt x="4989" y="12085"/>
                      <a:pt x="4965" y="12073"/>
                      <a:pt x="5466" y="12287"/>
                    </a:cubicBezTo>
                    <a:cubicBezTo>
                      <a:pt x="5585" y="12585"/>
                      <a:pt x="5763" y="12847"/>
                      <a:pt x="6073" y="12966"/>
                    </a:cubicBezTo>
                    <a:cubicBezTo>
                      <a:pt x="6168" y="12930"/>
                      <a:pt x="6073" y="12692"/>
                      <a:pt x="6192" y="12680"/>
                    </a:cubicBezTo>
                    <a:cubicBezTo>
                      <a:pt x="6180" y="12799"/>
                      <a:pt x="6239" y="12859"/>
                      <a:pt x="6359" y="12847"/>
                    </a:cubicBezTo>
                    <a:cubicBezTo>
                      <a:pt x="6406" y="12788"/>
                      <a:pt x="6406" y="12668"/>
                      <a:pt x="6406" y="12549"/>
                    </a:cubicBezTo>
                    <a:lnTo>
                      <a:pt x="6478" y="12549"/>
                    </a:lnTo>
                    <a:cubicBezTo>
                      <a:pt x="6585" y="12895"/>
                      <a:pt x="6251" y="12788"/>
                      <a:pt x="6847" y="13169"/>
                    </a:cubicBezTo>
                    <a:cubicBezTo>
                      <a:pt x="7025" y="13073"/>
                      <a:pt x="6728" y="13073"/>
                      <a:pt x="6823" y="12561"/>
                    </a:cubicBezTo>
                    <a:cubicBezTo>
                      <a:pt x="7097" y="12537"/>
                      <a:pt x="7097" y="12145"/>
                      <a:pt x="6823" y="12097"/>
                    </a:cubicBezTo>
                    <a:cubicBezTo>
                      <a:pt x="6775" y="11764"/>
                      <a:pt x="6847" y="11466"/>
                      <a:pt x="6585" y="11002"/>
                    </a:cubicBezTo>
                    <a:cubicBezTo>
                      <a:pt x="6525" y="11240"/>
                      <a:pt x="6656" y="11585"/>
                      <a:pt x="6585" y="11668"/>
                    </a:cubicBezTo>
                    <a:cubicBezTo>
                      <a:pt x="6370" y="10609"/>
                      <a:pt x="6430" y="8930"/>
                      <a:pt x="6823" y="7382"/>
                    </a:cubicBezTo>
                    <a:cubicBezTo>
                      <a:pt x="6382" y="7668"/>
                      <a:pt x="5954" y="8275"/>
                      <a:pt x="6132" y="12014"/>
                    </a:cubicBezTo>
                    <a:cubicBezTo>
                      <a:pt x="6073" y="12002"/>
                      <a:pt x="6025" y="12002"/>
                      <a:pt x="5978" y="11978"/>
                    </a:cubicBezTo>
                    <a:cubicBezTo>
                      <a:pt x="5168" y="9597"/>
                      <a:pt x="6847" y="5787"/>
                      <a:pt x="7609" y="2536"/>
                    </a:cubicBezTo>
                    <a:cubicBezTo>
                      <a:pt x="7668" y="2786"/>
                      <a:pt x="7525" y="2560"/>
                      <a:pt x="7835" y="3477"/>
                    </a:cubicBezTo>
                    <a:cubicBezTo>
                      <a:pt x="7918" y="3370"/>
                      <a:pt x="8013" y="2167"/>
                      <a:pt x="7061" y="1024"/>
                    </a:cubicBezTo>
                    <a:cubicBezTo>
                      <a:pt x="7132" y="1453"/>
                      <a:pt x="7394" y="1727"/>
                      <a:pt x="7442" y="2203"/>
                    </a:cubicBezTo>
                    <a:cubicBezTo>
                      <a:pt x="7371" y="2203"/>
                      <a:pt x="7371" y="2131"/>
                      <a:pt x="7287" y="2143"/>
                    </a:cubicBezTo>
                    <a:cubicBezTo>
                      <a:pt x="7168" y="4548"/>
                      <a:pt x="5954" y="5882"/>
                      <a:pt x="5704" y="8156"/>
                    </a:cubicBezTo>
                    <a:cubicBezTo>
                      <a:pt x="5275" y="8704"/>
                      <a:pt x="5573" y="9692"/>
                      <a:pt x="5418" y="11002"/>
                    </a:cubicBezTo>
                    <a:cubicBezTo>
                      <a:pt x="5406" y="10525"/>
                      <a:pt x="5275" y="10156"/>
                      <a:pt x="5204" y="9716"/>
                    </a:cubicBezTo>
                    <a:cubicBezTo>
                      <a:pt x="4965" y="9632"/>
                      <a:pt x="5180" y="10001"/>
                      <a:pt x="5037" y="10001"/>
                    </a:cubicBezTo>
                    <a:cubicBezTo>
                      <a:pt x="4799" y="9001"/>
                      <a:pt x="5037" y="7715"/>
                      <a:pt x="5323" y="6882"/>
                    </a:cubicBezTo>
                    <a:cubicBezTo>
                      <a:pt x="5287" y="7073"/>
                      <a:pt x="5335" y="7192"/>
                      <a:pt x="5382" y="7323"/>
                    </a:cubicBezTo>
                    <a:cubicBezTo>
                      <a:pt x="5680" y="6942"/>
                      <a:pt x="5930" y="5882"/>
                      <a:pt x="6108" y="4036"/>
                    </a:cubicBezTo>
                    <a:cubicBezTo>
                      <a:pt x="5775" y="4596"/>
                      <a:pt x="5573" y="5287"/>
                      <a:pt x="5442" y="6037"/>
                    </a:cubicBezTo>
                    <a:cubicBezTo>
                      <a:pt x="5335" y="6168"/>
                      <a:pt x="5227" y="6275"/>
                      <a:pt x="5096" y="6370"/>
                    </a:cubicBezTo>
                    <a:cubicBezTo>
                      <a:pt x="4846" y="7108"/>
                      <a:pt x="4549" y="7835"/>
                      <a:pt x="4465" y="8763"/>
                    </a:cubicBezTo>
                    <a:cubicBezTo>
                      <a:pt x="4049" y="8073"/>
                      <a:pt x="4382" y="6644"/>
                      <a:pt x="4203" y="5703"/>
                    </a:cubicBezTo>
                    <a:cubicBezTo>
                      <a:pt x="4073" y="5858"/>
                      <a:pt x="4084" y="6180"/>
                      <a:pt x="3977" y="6370"/>
                    </a:cubicBezTo>
                    <a:cubicBezTo>
                      <a:pt x="3965" y="5549"/>
                      <a:pt x="4251" y="5025"/>
                      <a:pt x="4323" y="4310"/>
                    </a:cubicBezTo>
                    <a:cubicBezTo>
                      <a:pt x="4465" y="4358"/>
                      <a:pt x="4430" y="4191"/>
                      <a:pt x="4489" y="4156"/>
                    </a:cubicBezTo>
                    <a:cubicBezTo>
                      <a:pt x="4394" y="4001"/>
                      <a:pt x="4370" y="3798"/>
                      <a:pt x="4263" y="3644"/>
                    </a:cubicBezTo>
                    <a:cubicBezTo>
                      <a:pt x="4394" y="3703"/>
                      <a:pt x="4406" y="3870"/>
                      <a:pt x="4644" y="3810"/>
                    </a:cubicBezTo>
                    <a:cubicBezTo>
                      <a:pt x="4465" y="3560"/>
                      <a:pt x="4942" y="3763"/>
                      <a:pt x="4704" y="2858"/>
                    </a:cubicBezTo>
                    <a:cubicBezTo>
                      <a:pt x="4739" y="2703"/>
                      <a:pt x="4870" y="2822"/>
                      <a:pt x="4763" y="1965"/>
                    </a:cubicBezTo>
                    <a:cubicBezTo>
                      <a:pt x="4906" y="1977"/>
                      <a:pt x="4977" y="1953"/>
                      <a:pt x="5049" y="1905"/>
                    </a:cubicBezTo>
                    <a:cubicBezTo>
                      <a:pt x="4989" y="1631"/>
                      <a:pt x="4739" y="1548"/>
                      <a:pt x="4608" y="1334"/>
                    </a:cubicBezTo>
                    <a:cubicBezTo>
                      <a:pt x="4739" y="1358"/>
                      <a:pt x="4811" y="1322"/>
                      <a:pt x="4823" y="1238"/>
                    </a:cubicBezTo>
                    <a:cubicBezTo>
                      <a:pt x="4704" y="1131"/>
                      <a:pt x="4561" y="1060"/>
                      <a:pt x="4442" y="953"/>
                    </a:cubicBezTo>
                    <a:cubicBezTo>
                      <a:pt x="4584" y="953"/>
                      <a:pt x="4727" y="941"/>
                      <a:pt x="4727" y="786"/>
                    </a:cubicBezTo>
                    <a:cubicBezTo>
                      <a:pt x="4573" y="667"/>
                      <a:pt x="4561" y="548"/>
                      <a:pt x="4620" y="346"/>
                    </a:cubicBezTo>
                    <a:cubicBezTo>
                      <a:pt x="4382" y="381"/>
                      <a:pt x="4406" y="179"/>
                      <a:pt x="4287" y="119"/>
                    </a:cubicBezTo>
                    <a:cubicBezTo>
                      <a:pt x="3989" y="167"/>
                      <a:pt x="3477" y="0"/>
                      <a:pt x="3334" y="226"/>
                    </a:cubicBezTo>
                    <a:cubicBezTo>
                      <a:pt x="3561" y="238"/>
                      <a:pt x="3799" y="250"/>
                      <a:pt x="3953" y="346"/>
                    </a:cubicBezTo>
                    <a:cubicBezTo>
                      <a:pt x="3811" y="322"/>
                      <a:pt x="3739" y="357"/>
                      <a:pt x="3727" y="441"/>
                    </a:cubicBezTo>
                    <a:cubicBezTo>
                      <a:pt x="4025" y="596"/>
                      <a:pt x="4192" y="786"/>
                      <a:pt x="4334" y="2072"/>
                    </a:cubicBezTo>
                    <a:cubicBezTo>
                      <a:pt x="4084" y="2048"/>
                      <a:pt x="4192" y="2262"/>
                      <a:pt x="4275" y="2346"/>
                    </a:cubicBezTo>
                    <a:cubicBezTo>
                      <a:pt x="4144" y="2346"/>
                      <a:pt x="4096" y="2251"/>
                      <a:pt x="4049" y="2405"/>
                    </a:cubicBezTo>
                    <a:cubicBezTo>
                      <a:pt x="4132" y="2560"/>
                      <a:pt x="4311" y="2608"/>
                      <a:pt x="4334" y="2798"/>
                    </a:cubicBezTo>
                    <a:cubicBezTo>
                      <a:pt x="4192" y="2751"/>
                      <a:pt x="4073" y="2489"/>
                      <a:pt x="3894" y="2632"/>
                    </a:cubicBezTo>
                    <a:cubicBezTo>
                      <a:pt x="3858" y="2965"/>
                      <a:pt x="4370" y="3048"/>
                      <a:pt x="4275" y="3239"/>
                    </a:cubicBezTo>
                    <a:cubicBezTo>
                      <a:pt x="4108" y="3132"/>
                      <a:pt x="3989" y="2965"/>
                      <a:pt x="3775" y="2905"/>
                    </a:cubicBezTo>
                    <a:cubicBezTo>
                      <a:pt x="3739" y="3179"/>
                      <a:pt x="4192" y="3310"/>
                      <a:pt x="4096" y="3465"/>
                    </a:cubicBezTo>
                    <a:cubicBezTo>
                      <a:pt x="3953" y="3441"/>
                      <a:pt x="3846" y="3179"/>
                      <a:pt x="3715" y="3310"/>
                    </a:cubicBezTo>
                    <a:cubicBezTo>
                      <a:pt x="3692" y="3691"/>
                      <a:pt x="4025" y="3739"/>
                      <a:pt x="4096" y="4036"/>
                    </a:cubicBezTo>
                    <a:cubicBezTo>
                      <a:pt x="3930" y="3989"/>
                      <a:pt x="3953" y="3786"/>
                      <a:pt x="3775" y="3751"/>
                    </a:cubicBezTo>
                    <a:cubicBezTo>
                      <a:pt x="3632" y="3786"/>
                      <a:pt x="2977" y="3905"/>
                      <a:pt x="3156" y="3084"/>
                    </a:cubicBezTo>
                    <a:cubicBezTo>
                      <a:pt x="2882" y="3036"/>
                      <a:pt x="3144" y="2774"/>
                      <a:pt x="2882" y="2691"/>
                    </a:cubicBezTo>
                    <a:cubicBezTo>
                      <a:pt x="3025" y="2572"/>
                      <a:pt x="3156" y="2536"/>
                      <a:pt x="2775" y="2143"/>
                    </a:cubicBezTo>
                    <a:cubicBezTo>
                      <a:pt x="3025" y="1810"/>
                      <a:pt x="2930" y="2048"/>
                      <a:pt x="2727" y="1084"/>
                    </a:cubicBezTo>
                    <a:cubicBezTo>
                      <a:pt x="2465" y="1096"/>
                      <a:pt x="2120" y="715"/>
                      <a:pt x="2001" y="1084"/>
                    </a:cubicBezTo>
                    <a:cubicBezTo>
                      <a:pt x="2037" y="1274"/>
                      <a:pt x="2358" y="1203"/>
                      <a:pt x="2441" y="1369"/>
                    </a:cubicBezTo>
                    <a:cubicBezTo>
                      <a:pt x="2287" y="1489"/>
                      <a:pt x="2703" y="1536"/>
                      <a:pt x="2227" y="2203"/>
                    </a:cubicBezTo>
                    <a:cubicBezTo>
                      <a:pt x="2370" y="2465"/>
                      <a:pt x="2239" y="2441"/>
                      <a:pt x="2227" y="2703"/>
                    </a:cubicBezTo>
                    <a:cubicBezTo>
                      <a:pt x="2441" y="2858"/>
                      <a:pt x="2298" y="3179"/>
                      <a:pt x="2441" y="3322"/>
                    </a:cubicBezTo>
                    <a:cubicBezTo>
                      <a:pt x="2322" y="3298"/>
                      <a:pt x="2263" y="3358"/>
                      <a:pt x="2287" y="3477"/>
                    </a:cubicBezTo>
                    <a:cubicBezTo>
                      <a:pt x="2418" y="3501"/>
                      <a:pt x="2525" y="3536"/>
                      <a:pt x="2560" y="3644"/>
                    </a:cubicBezTo>
                    <a:lnTo>
                      <a:pt x="2287" y="3644"/>
                    </a:lnTo>
                    <a:cubicBezTo>
                      <a:pt x="2263" y="3917"/>
                      <a:pt x="2608" y="3846"/>
                      <a:pt x="2668" y="4036"/>
                    </a:cubicBezTo>
                    <a:cubicBezTo>
                      <a:pt x="2525" y="4048"/>
                      <a:pt x="2358" y="3798"/>
                      <a:pt x="2227" y="3977"/>
                    </a:cubicBezTo>
                    <a:cubicBezTo>
                      <a:pt x="2334" y="4084"/>
                      <a:pt x="2489" y="4156"/>
                      <a:pt x="2608" y="4263"/>
                    </a:cubicBezTo>
                    <a:cubicBezTo>
                      <a:pt x="2489" y="4227"/>
                      <a:pt x="2191" y="4108"/>
                      <a:pt x="2156" y="4322"/>
                    </a:cubicBezTo>
                    <a:cubicBezTo>
                      <a:pt x="2382" y="4406"/>
                      <a:pt x="2930" y="4477"/>
                      <a:pt x="2834" y="4703"/>
                    </a:cubicBezTo>
                    <a:cubicBezTo>
                      <a:pt x="2906" y="4739"/>
                      <a:pt x="2025" y="4453"/>
                      <a:pt x="2322" y="4810"/>
                    </a:cubicBezTo>
                    <a:cubicBezTo>
                      <a:pt x="2060" y="4679"/>
                      <a:pt x="1941" y="4417"/>
                      <a:pt x="1596" y="4358"/>
                    </a:cubicBezTo>
                    <a:cubicBezTo>
                      <a:pt x="1525" y="4632"/>
                      <a:pt x="1941" y="4679"/>
                      <a:pt x="1822" y="4810"/>
                    </a:cubicBezTo>
                    <a:cubicBezTo>
                      <a:pt x="1477" y="4703"/>
                      <a:pt x="1346" y="4417"/>
                      <a:pt x="894" y="4465"/>
                    </a:cubicBezTo>
                    <a:close/>
                    <a:moveTo>
                      <a:pt x="6061" y="12490"/>
                    </a:moveTo>
                    <a:cubicBezTo>
                      <a:pt x="6061" y="12537"/>
                      <a:pt x="6049" y="12573"/>
                      <a:pt x="6049" y="12621"/>
                    </a:cubicBezTo>
                    <a:cubicBezTo>
                      <a:pt x="6049" y="12573"/>
                      <a:pt x="6037" y="12537"/>
                      <a:pt x="6037" y="12490"/>
                    </a:cubicBezTo>
                    <a:close/>
                    <a:moveTo>
                      <a:pt x="3953" y="6942"/>
                    </a:moveTo>
                    <a:cubicBezTo>
                      <a:pt x="3846" y="6799"/>
                      <a:pt x="3811" y="6596"/>
                      <a:pt x="3894" y="6430"/>
                    </a:cubicBezTo>
                    <a:cubicBezTo>
                      <a:pt x="4025" y="6489"/>
                      <a:pt x="3918" y="6775"/>
                      <a:pt x="3953" y="6942"/>
                    </a:cubicBezTo>
                    <a:close/>
                    <a:moveTo>
                      <a:pt x="3680" y="3977"/>
                    </a:moveTo>
                    <a:cubicBezTo>
                      <a:pt x="3775" y="4191"/>
                      <a:pt x="3930" y="4346"/>
                      <a:pt x="4013" y="4584"/>
                    </a:cubicBezTo>
                    <a:cubicBezTo>
                      <a:pt x="3846" y="4906"/>
                      <a:pt x="3787" y="5358"/>
                      <a:pt x="3727" y="5799"/>
                    </a:cubicBezTo>
                    <a:cubicBezTo>
                      <a:pt x="3441" y="5418"/>
                      <a:pt x="3572" y="4465"/>
                      <a:pt x="3680" y="39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5"/>
              <p:cNvSpPr/>
              <p:nvPr/>
            </p:nvSpPr>
            <p:spPr>
              <a:xfrm>
                <a:off x="6164750" y="821350"/>
                <a:ext cx="208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1" extrusionOk="0">
                    <a:moveTo>
                      <a:pt x="227" y="1"/>
                    </a:moveTo>
                    <a:cubicBezTo>
                      <a:pt x="215" y="84"/>
                      <a:pt x="238" y="203"/>
                      <a:pt x="167" y="227"/>
                    </a:cubicBezTo>
                    <a:cubicBezTo>
                      <a:pt x="179" y="84"/>
                      <a:pt x="84" y="49"/>
                      <a:pt x="0" y="1"/>
                    </a:cubicBezTo>
                    <a:cubicBezTo>
                      <a:pt x="96" y="334"/>
                      <a:pt x="203" y="608"/>
                      <a:pt x="453" y="775"/>
                    </a:cubicBezTo>
                    <a:cubicBezTo>
                      <a:pt x="524" y="644"/>
                      <a:pt x="298" y="572"/>
                      <a:pt x="453" y="549"/>
                    </a:cubicBezTo>
                    <a:cubicBezTo>
                      <a:pt x="524" y="656"/>
                      <a:pt x="572" y="811"/>
                      <a:pt x="774" y="775"/>
                    </a:cubicBezTo>
                    <a:cubicBezTo>
                      <a:pt x="762" y="537"/>
                      <a:pt x="834" y="584"/>
                      <a:pt x="2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5"/>
              <p:cNvSpPr/>
              <p:nvPr/>
            </p:nvSpPr>
            <p:spPr>
              <a:xfrm>
                <a:off x="6106400" y="911850"/>
                <a:ext cx="60750" cy="110150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4406" extrusionOk="0">
                    <a:moveTo>
                      <a:pt x="1703" y="4096"/>
                    </a:moveTo>
                    <a:cubicBezTo>
                      <a:pt x="1668" y="3298"/>
                      <a:pt x="1322" y="2572"/>
                      <a:pt x="1227" y="1798"/>
                    </a:cubicBezTo>
                    <a:cubicBezTo>
                      <a:pt x="2013" y="4406"/>
                      <a:pt x="2430" y="2155"/>
                      <a:pt x="2025" y="3001"/>
                    </a:cubicBezTo>
                    <a:cubicBezTo>
                      <a:pt x="1596" y="2263"/>
                      <a:pt x="608" y="0"/>
                      <a:pt x="1358" y="3406"/>
                    </a:cubicBezTo>
                    <a:cubicBezTo>
                      <a:pt x="1" y="274"/>
                      <a:pt x="453" y="3203"/>
                      <a:pt x="1703" y="409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5"/>
              <p:cNvSpPr/>
              <p:nvPr/>
            </p:nvSpPr>
            <p:spPr>
              <a:xfrm>
                <a:off x="6154025" y="952625"/>
                <a:ext cx="277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525" extrusionOk="0">
                    <a:moveTo>
                      <a:pt x="310" y="477"/>
                    </a:moveTo>
                    <a:cubicBezTo>
                      <a:pt x="453" y="477"/>
                      <a:pt x="453" y="524"/>
                      <a:pt x="584" y="263"/>
                    </a:cubicBezTo>
                    <a:lnTo>
                      <a:pt x="584" y="263"/>
                    </a:lnTo>
                    <a:cubicBezTo>
                      <a:pt x="739" y="501"/>
                      <a:pt x="1108" y="36"/>
                      <a:pt x="465" y="1"/>
                    </a:cubicBezTo>
                    <a:cubicBezTo>
                      <a:pt x="406" y="24"/>
                      <a:pt x="417" y="36"/>
                      <a:pt x="322" y="322"/>
                    </a:cubicBezTo>
                    <a:cubicBezTo>
                      <a:pt x="275" y="203"/>
                      <a:pt x="1" y="286"/>
                      <a:pt x="310" y="4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5"/>
              <p:cNvSpPr/>
              <p:nvPr/>
            </p:nvSpPr>
            <p:spPr>
              <a:xfrm>
                <a:off x="6170700" y="907075"/>
                <a:ext cx="28300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407" extrusionOk="0">
                    <a:moveTo>
                      <a:pt x="1132" y="2299"/>
                    </a:moveTo>
                    <a:cubicBezTo>
                      <a:pt x="941" y="2108"/>
                      <a:pt x="691" y="1"/>
                      <a:pt x="0" y="132"/>
                    </a:cubicBezTo>
                    <a:cubicBezTo>
                      <a:pt x="203" y="311"/>
                      <a:pt x="405" y="2406"/>
                      <a:pt x="1132" y="22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5"/>
              <p:cNvSpPr/>
              <p:nvPr/>
            </p:nvSpPr>
            <p:spPr>
              <a:xfrm>
                <a:off x="6100450" y="617775"/>
                <a:ext cx="47350" cy="872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3489" extrusionOk="0">
                    <a:moveTo>
                      <a:pt x="1167" y="1762"/>
                    </a:moveTo>
                    <a:cubicBezTo>
                      <a:pt x="1894" y="0"/>
                      <a:pt x="1" y="953"/>
                      <a:pt x="96" y="2536"/>
                    </a:cubicBezTo>
                    <a:cubicBezTo>
                      <a:pt x="989" y="2965"/>
                      <a:pt x="1620" y="3489"/>
                      <a:pt x="1167" y="176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9" name="Google Shape;509;p35"/>
          <p:cNvGrpSpPr/>
          <p:nvPr/>
        </p:nvGrpSpPr>
        <p:grpSpPr>
          <a:xfrm>
            <a:off x="7959071" y="2890631"/>
            <a:ext cx="1890232" cy="3214930"/>
            <a:chOff x="9942000" y="4234825"/>
            <a:chExt cx="1261500" cy="2145575"/>
          </a:xfrm>
        </p:grpSpPr>
        <p:sp>
          <p:nvSpPr>
            <p:cNvPr id="510" name="Google Shape;510;p35"/>
            <p:cNvSpPr/>
            <p:nvPr/>
          </p:nvSpPr>
          <p:spPr>
            <a:xfrm>
              <a:off x="9942000" y="4234825"/>
              <a:ext cx="1261500" cy="2145575"/>
            </a:xfrm>
            <a:custGeom>
              <a:avLst/>
              <a:gdLst/>
              <a:ahLst/>
              <a:cxnLst/>
              <a:rect l="l" t="t" r="r" b="b"/>
              <a:pathLst>
                <a:path w="50460" h="85823" extrusionOk="0">
                  <a:moveTo>
                    <a:pt x="12514" y="621"/>
                  </a:moveTo>
                  <a:cubicBezTo>
                    <a:pt x="12514" y="621"/>
                    <a:pt x="12514" y="622"/>
                    <a:pt x="12514" y="622"/>
                  </a:cubicBezTo>
                  <a:lnTo>
                    <a:pt x="12514" y="622"/>
                  </a:lnTo>
                  <a:cubicBezTo>
                    <a:pt x="12514" y="622"/>
                    <a:pt x="12514" y="622"/>
                    <a:pt x="12514" y="622"/>
                  </a:cubicBezTo>
                  <a:cubicBezTo>
                    <a:pt x="12514" y="622"/>
                    <a:pt x="12514" y="621"/>
                    <a:pt x="12514" y="621"/>
                  </a:cubicBezTo>
                  <a:close/>
                  <a:moveTo>
                    <a:pt x="9" y="13050"/>
                  </a:moveTo>
                  <a:lnTo>
                    <a:pt x="9" y="13050"/>
                  </a:lnTo>
                  <a:cubicBezTo>
                    <a:pt x="5" y="13050"/>
                    <a:pt x="2" y="13051"/>
                    <a:pt x="1" y="13052"/>
                  </a:cubicBezTo>
                  <a:cubicBezTo>
                    <a:pt x="3" y="13051"/>
                    <a:pt x="6" y="13050"/>
                    <a:pt x="9" y="13050"/>
                  </a:cubicBezTo>
                  <a:close/>
                  <a:moveTo>
                    <a:pt x="24338" y="4551"/>
                  </a:moveTo>
                  <a:lnTo>
                    <a:pt x="24338" y="4551"/>
                  </a:lnTo>
                  <a:cubicBezTo>
                    <a:pt x="24338" y="4551"/>
                    <a:pt x="24337" y="4551"/>
                    <a:pt x="24337" y="4551"/>
                  </a:cubicBezTo>
                  <a:cubicBezTo>
                    <a:pt x="19694" y="13742"/>
                    <a:pt x="19706" y="20160"/>
                    <a:pt x="19717" y="20338"/>
                  </a:cubicBezTo>
                  <a:cubicBezTo>
                    <a:pt x="25053" y="16405"/>
                    <a:pt x="24459" y="4551"/>
                    <a:pt x="24338" y="4551"/>
                  </a:cubicBezTo>
                  <a:close/>
                  <a:moveTo>
                    <a:pt x="25236" y="36111"/>
                  </a:moveTo>
                  <a:cubicBezTo>
                    <a:pt x="25260" y="36140"/>
                    <a:pt x="25290" y="36150"/>
                    <a:pt x="25290" y="36150"/>
                  </a:cubicBezTo>
                  <a:cubicBezTo>
                    <a:pt x="25290" y="36150"/>
                    <a:pt x="25270" y="36131"/>
                    <a:pt x="25236" y="36111"/>
                  </a:cubicBezTo>
                  <a:close/>
                  <a:moveTo>
                    <a:pt x="28076" y="44306"/>
                  </a:moveTo>
                  <a:cubicBezTo>
                    <a:pt x="28088" y="44306"/>
                    <a:pt x="28099" y="44318"/>
                    <a:pt x="28135" y="44318"/>
                  </a:cubicBezTo>
                  <a:lnTo>
                    <a:pt x="28135" y="44341"/>
                  </a:lnTo>
                  <a:cubicBezTo>
                    <a:pt x="28123" y="44329"/>
                    <a:pt x="28099" y="44318"/>
                    <a:pt x="28076" y="44306"/>
                  </a:cubicBezTo>
                  <a:close/>
                  <a:moveTo>
                    <a:pt x="13514" y="51699"/>
                  </a:moveTo>
                  <a:cubicBezTo>
                    <a:pt x="13514" y="51699"/>
                    <a:pt x="13556" y="51708"/>
                    <a:pt x="13626" y="51732"/>
                  </a:cubicBezTo>
                  <a:lnTo>
                    <a:pt x="13626" y="51732"/>
                  </a:lnTo>
                  <a:cubicBezTo>
                    <a:pt x="13559" y="51699"/>
                    <a:pt x="13514" y="51699"/>
                    <a:pt x="13514" y="51699"/>
                  </a:cubicBezTo>
                  <a:close/>
                  <a:moveTo>
                    <a:pt x="30636" y="56305"/>
                  </a:moveTo>
                  <a:lnTo>
                    <a:pt x="30636" y="56305"/>
                  </a:lnTo>
                  <a:cubicBezTo>
                    <a:pt x="30639" y="56319"/>
                    <a:pt x="30647" y="56319"/>
                    <a:pt x="30647" y="56319"/>
                  </a:cubicBezTo>
                  <a:cubicBezTo>
                    <a:pt x="30647" y="56319"/>
                    <a:pt x="30644" y="56312"/>
                    <a:pt x="30636" y="56305"/>
                  </a:cubicBezTo>
                  <a:close/>
                  <a:moveTo>
                    <a:pt x="17507" y="0"/>
                  </a:moveTo>
                  <a:cubicBezTo>
                    <a:pt x="17505" y="0"/>
                    <a:pt x="17504" y="1"/>
                    <a:pt x="17503" y="3"/>
                  </a:cubicBezTo>
                  <a:cubicBezTo>
                    <a:pt x="16729" y="11385"/>
                    <a:pt x="17717" y="16326"/>
                    <a:pt x="17955" y="16981"/>
                  </a:cubicBezTo>
                  <a:cubicBezTo>
                    <a:pt x="17693" y="16516"/>
                    <a:pt x="17455" y="16100"/>
                    <a:pt x="17241" y="15719"/>
                  </a:cubicBezTo>
                  <a:cubicBezTo>
                    <a:pt x="16777" y="14921"/>
                    <a:pt x="16372" y="14302"/>
                    <a:pt x="16086" y="13838"/>
                  </a:cubicBezTo>
                  <a:cubicBezTo>
                    <a:pt x="16074" y="13790"/>
                    <a:pt x="16062" y="13754"/>
                    <a:pt x="16062" y="13707"/>
                  </a:cubicBezTo>
                  <a:cubicBezTo>
                    <a:pt x="16474" y="2777"/>
                    <a:pt x="12561" y="648"/>
                    <a:pt x="12514" y="622"/>
                  </a:cubicBezTo>
                  <a:lnTo>
                    <a:pt x="12514" y="622"/>
                  </a:lnTo>
                  <a:cubicBezTo>
                    <a:pt x="12431" y="3955"/>
                    <a:pt x="13788" y="8063"/>
                    <a:pt x="14836" y="10790"/>
                  </a:cubicBezTo>
                  <a:cubicBezTo>
                    <a:pt x="11721" y="5239"/>
                    <a:pt x="5412" y="3318"/>
                    <a:pt x="3661" y="3318"/>
                  </a:cubicBezTo>
                  <a:cubicBezTo>
                    <a:pt x="3384" y="3318"/>
                    <a:pt x="3221" y="3366"/>
                    <a:pt x="3203" y="3455"/>
                  </a:cubicBezTo>
                  <a:cubicBezTo>
                    <a:pt x="3168" y="3551"/>
                    <a:pt x="4644" y="4610"/>
                    <a:pt x="8907" y="7111"/>
                  </a:cubicBezTo>
                  <a:cubicBezTo>
                    <a:pt x="12967" y="9623"/>
                    <a:pt x="15884" y="13719"/>
                    <a:pt x="16110" y="14004"/>
                  </a:cubicBezTo>
                  <a:cubicBezTo>
                    <a:pt x="16360" y="14445"/>
                    <a:pt x="16705" y="15040"/>
                    <a:pt x="17098" y="15778"/>
                  </a:cubicBezTo>
                  <a:cubicBezTo>
                    <a:pt x="17693" y="16862"/>
                    <a:pt x="18432" y="18279"/>
                    <a:pt x="19229" y="19969"/>
                  </a:cubicBezTo>
                  <a:cubicBezTo>
                    <a:pt x="18693" y="19386"/>
                    <a:pt x="17503" y="18243"/>
                    <a:pt x="15479" y="16659"/>
                  </a:cubicBezTo>
                  <a:cubicBezTo>
                    <a:pt x="13073" y="14970"/>
                    <a:pt x="9489" y="12691"/>
                    <a:pt x="3965" y="12691"/>
                  </a:cubicBezTo>
                  <a:cubicBezTo>
                    <a:pt x="2872" y="12691"/>
                    <a:pt x="1704" y="12780"/>
                    <a:pt x="453" y="12980"/>
                  </a:cubicBezTo>
                  <a:lnTo>
                    <a:pt x="417" y="12980"/>
                  </a:lnTo>
                  <a:cubicBezTo>
                    <a:pt x="289" y="13004"/>
                    <a:pt x="149" y="13016"/>
                    <a:pt x="9" y="13050"/>
                  </a:cubicBezTo>
                  <a:lnTo>
                    <a:pt x="9" y="13050"/>
                  </a:lnTo>
                  <a:cubicBezTo>
                    <a:pt x="19" y="13048"/>
                    <a:pt x="36" y="13048"/>
                    <a:pt x="62" y="13048"/>
                  </a:cubicBezTo>
                  <a:cubicBezTo>
                    <a:pt x="523" y="13048"/>
                    <a:pt x="3499" y="13296"/>
                    <a:pt x="7121" y="14742"/>
                  </a:cubicBezTo>
                  <a:cubicBezTo>
                    <a:pt x="10990" y="16124"/>
                    <a:pt x="15586" y="18862"/>
                    <a:pt x="19408" y="20326"/>
                  </a:cubicBezTo>
                  <a:cubicBezTo>
                    <a:pt x="19908" y="21350"/>
                    <a:pt x="20408" y="22482"/>
                    <a:pt x="20944" y="23708"/>
                  </a:cubicBezTo>
                  <a:cubicBezTo>
                    <a:pt x="20956" y="23744"/>
                    <a:pt x="20991" y="23803"/>
                    <a:pt x="21003" y="23851"/>
                  </a:cubicBezTo>
                  <a:cubicBezTo>
                    <a:pt x="20479" y="23315"/>
                    <a:pt x="19444" y="22362"/>
                    <a:pt x="17658" y="20946"/>
                  </a:cubicBezTo>
                  <a:cubicBezTo>
                    <a:pt x="15124" y="19181"/>
                    <a:pt x="11152" y="16480"/>
                    <a:pt x="4436" y="16480"/>
                  </a:cubicBezTo>
                  <a:cubicBezTo>
                    <a:pt x="3767" y="16480"/>
                    <a:pt x="3071" y="16507"/>
                    <a:pt x="2346" y="16564"/>
                  </a:cubicBezTo>
                  <a:lnTo>
                    <a:pt x="2299" y="16564"/>
                  </a:lnTo>
                  <a:cubicBezTo>
                    <a:pt x="2060" y="16576"/>
                    <a:pt x="1822" y="16600"/>
                    <a:pt x="1584" y="16624"/>
                  </a:cubicBezTo>
                  <a:cubicBezTo>
                    <a:pt x="1632" y="16624"/>
                    <a:pt x="4644" y="16957"/>
                    <a:pt x="8526" y="18600"/>
                  </a:cubicBezTo>
                  <a:cubicBezTo>
                    <a:pt x="12145" y="19981"/>
                    <a:pt x="16491" y="22458"/>
                    <a:pt x="20432" y="24006"/>
                  </a:cubicBezTo>
                  <a:cubicBezTo>
                    <a:pt x="20694" y="24089"/>
                    <a:pt x="20932" y="24196"/>
                    <a:pt x="21170" y="24291"/>
                  </a:cubicBezTo>
                  <a:cubicBezTo>
                    <a:pt x="21622" y="25375"/>
                    <a:pt x="22111" y="26530"/>
                    <a:pt x="22587" y="27756"/>
                  </a:cubicBezTo>
                  <a:cubicBezTo>
                    <a:pt x="22146" y="27280"/>
                    <a:pt x="21075" y="26280"/>
                    <a:pt x="19086" y="24922"/>
                  </a:cubicBezTo>
                  <a:cubicBezTo>
                    <a:pt x="16837" y="23538"/>
                    <a:pt x="13422" y="21711"/>
                    <a:pt x="8078" y="21711"/>
                  </a:cubicBezTo>
                  <a:cubicBezTo>
                    <a:pt x="6805" y="21711"/>
                    <a:pt x="5421" y="21815"/>
                    <a:pt x="3918" y="22053"/>
                  </a:cubicBezTo>
                  <a:cubicBezTo>
                    <a:pt x="3923" y="22053"/>
                    <a:pt x="3929" y="22053"/>
                    <a:pt x="3935" y="22053"/>
                  </a:cubicBezTo>
                  <a:cubicBezTo>
                    <a:pt x="4411" y="22053"/>
                    <a:pt x="7766" y="22500"/>
                    <a:pt x="11538" y="23922"/>
                  </a:cubicBezTo>
                  <a:cubicBezTo>
                    <a:pt x="15241" y="25160"/>
                    <a:pt x="19336" y="27315"/>
                    <a:pt x="22075" y="27935"/>
                  </a:cubicBezTo>
                  <a:cubicBezTo>
                    <a:pt x="22099" y="27958"/>
                    <a:pt x="22134" y="27958"/>
                    <a:pt x="22134" y="27958"/>
                  </a:cubicBezTo>
                  <a:cubicBezTo>
                    <a:pt x="22134" y="27958"/>
                    <a:pt x="22122" y="27946"/>
                    <a:pt x="22087" y="27935"/>
                  </a:cubicBezTo>
                  <a:lnTo>
                    <a:pt x="22087" y="27935"/>
                  </a:lnTo>
                  <a:cubicBezTo>
                    <a:pt x="22313" y="27970"/>
                    <a:pt x="22515" y="28018"/>
                    <a:pt x="22718" y="28054"/>
                  </a:cubicBezTo>
                  <a:cubicBezTo>
                    <a:pt x="23230" y="29387"/>
                    <a:pt x="23766" y="30804"/>
                    <a:pt x="24289" y="32245"/>
                  </a:cubicBezTo>
                  <a:cubicBezTo>
                    <a:pt x="23813" y="31768"/>
                    <a:pt x="22670" y="30756"/>
                    <a:pt x="20575" y="29316"/>
                  </a:cubicBezTo>
                  <a:cubicBezTo>
                    <a:pt x="17950" y="27679"/>
                    <a:pt x="13865" y="25384"/>
                    <a:pt x="7378" y="25384"/>
                  </a:cubicBezTo>
                  <a:cubicBezTo>
                    <a:pt x="6833" y="25384"/>
                    <a:pt x="6271" y="25400"/>
                    <a:pt x="5692" y="25434"/>
                  </a:cubicBezTo>
                  <a:cubicBezTo>
                    <a:pt x="7918" y="25851"/>
                    <a:pt x="16741" y="29482"/>
                    <a:pt x="23801" y="32268"/>
                  </a:cubicBezTo>
                  <a:cubicBezTo>
                    <a:pt x="23873" y="32304"/>
                    <a:pt x="23908" y="32340"/>
                    <a:pt x="23908" y="32340"/>
                  </a:cubicBezTo>
                  <a:cubicBezTo>
                    <a:pt x="23908" y="32340"/>
                    <a:pt x="23873" y="32304"/>
                    <a:pt x="23813" y="32268"/>
                  </a:cubicBezTo>
                  <a:lnTo>
                    <a:pt x="23813" y="32268"/>
                  </a:lnTo>
                  <a:cubicBezTo>
                    <a:pt x="24004" y="32340"/>
                    <a:pt x="24182" y="32411"/>
                    <a:pt x="24385" y="32483"/>
                  </a:cubicBezTo>
                  <a:cubicBezTo>
                    <a:pt x="24742" y="33483"/>
                    <a:pt x="25099" y="34507"/>
                    <a:pt x="25432" y="35555"/>
                  </a:cubicBezTo>
                  <a:cubicBezTo>
                    <a:pt x="25480" y="35697"/>
                    <a:pt x="25528" y="35852"/>
                    <a:pt x="25587" y="35983"/>
                  </a:cubicBezTo>
                  <a:cubicBezTo>
                    <a:pt x="25111" y="35483"/>
                    <a:pt x="23920" y="34388"/>
                    <a:pt x="21825" y="32935"/>
                  </a:cubicBezTo>
                  <a:cubicBezTo>
                    <a:pt x="19063" y="31160"/>
                    <a:pt x="14764" y="28763"/>
                    <a:pt x="8024" y="28763"/>
                  </a:cubicBezTo>
                  <a:cubicBezTo>
                    <a:pt x="7848" y="28763"/>
                    <a:pt x="7670" y="28765"/>
                    <a:pt x="7490" y="28768"/>
                  </a:cubicBezTo>
                  <a:cubicBezTo>
                    <a:pt x="7573" y="28780"/>
                    <a:pt x="7680" y="28828"/>
                    <a:pt x="7799" y="28851"/>
                  </a:cubicBezTo>
                  <a:cubicBezTo>
                    <a:pt x="7573" y="28839"/>
                    <a:pt x="7454" y="28839"/>
                    <a:pt x="7454" y="28839"/>
                  </a:cubicBezTo>
                  <a:lnTo>
                    <a:pt x="7454" y="28839"/>
                  </a:lnTo>
                  <a:cubicBezTo>
                    <a:pt x="7454" y="28839"/>
                    <a:pt x="7621" y="28851"/>
                    <a:pt x="7895" y="28899"/>
                  </a:cubicBezTo>
                  <a:cubicBezTo>
                    <a:pt x="10573" y="29780"/>
                    <a:pt x="19003" y="33852"/>
                    <a:pt x="25194" y="36090"/>
                  </a:cubicBezTo>
                  <a:cubicBezTo>
                    <a:pt x="25210" y="36097"/>
                    <a:pt x="25224" y="36104"/>
                    <a:pt x="25236" y="36111"/>
                  </a:cubicBezTo>
                  <a:lnTo>
                    <a:pt x="25236" y="36111"/>
                  </a:lnTo>
                  <a:cubicBezTo>
                    <a:pt x="25234" y="36108"/>
                    <a:pt x="25232" y="36105"/>
                    <a:pt x="25230" y="36102"/>
                  </a:cubicBezTo>
                  <a:lnTo>
                    <a:pt x="25230" y="36102"/>
                  </a:lnTo>
                  <a:cubicBezTo>
                    <a:pt x="25373" y="36162"/>
                    <a:pt x="25528" y="36209"/>
                    <a:pt x="25659" y="36257"/>
                  </a:cubicBezTo>
                  <a:cubicBezTo>
                    <a:pt x="26063" y="37483"/>
                    <a:pt x="26468" y="38734"/>
                    <a:pt x="26849" y="40019"/>
                  </a:cubicBezTo>
                  <a:cubicBezTo>
                    <a:pt x="25373" y="38555"/>
                    <a:pt x="20277" y="33519"/>
                    <a:pt x="9466" y="33019"/>
                  </a:cubicBezTo>
                  <a:lnTo>
                    <a:pt x="9466" y="33019"/>
                  </a:lnTo>
                  <a:cubicBezTo>
                    <a:pt x="9561" y="33054"/>
                    <a:pt x="9645" y="33078"/>
                    <a:pt x="9764" y="33126"/>
                  </a:cubicBezTo>
                  <a:cubicBezTo>
                    <a:pt x="9680" y="33114"/>
                    <a:pt x="9621" y="33114"/>
                    <a:pt x="9621" y="33114"/>
                  </a:cubicBezTo>
                  <a:lnTo>
                    <a:pt x="9621" y="33114"/>
                  </a:lnTo>
                  <a:cubicBezTo>
                    <a:pt x="9621" y="33114"/>
                    <a:pt x="9680" y="33126"/>
                    <a:pt x="9800" y="33138"/>
                  </a:cubicBezTo>
                  <a:cubicBezTo>
                    <a:pt x="12514" y="34197"/>
                    <a:pt x="21884" y="39376"/>
                    <a:pt x="26945" y="40329"/>
                  </a:cubicBezTo>
                  <a:cubicBezTo>
                    <a:pt x="27147" y="40996"/>
                    <a:pt x="27337" y="41686"/>
                    <a:pt x="27540" y="42353"/>
                  </a:cubicBezTo>
                  <a:cubicBezTo>
                    <a:pt x="27683" y="42877"/>
                    <a:pt x="27837" y="43413"/>
                    <a:pt x="27980" y="43937"/>
                  </a:cubicBezTo>
                  <a:cubicBezTo>
                    <a:pt x="26587" y="42389"/>
                    <a:pt x="21920" y="37686"/>
                    <a:pt x="10431" y="36829"/>
                  </a:cubicBezTo>
                  <a:lnTo>
                    <a:pt x="10431" y="36829"/>
                  </a:lnTo>
                  <a:cubicBezTo>
                    <a:pt x="12514" y="37483"/>
                    <a:pt x="22456" y="42817"/>
                    <a:pt x="28016" y="44294"/>
                  </a:cubicBezTo>
                  <a:cubicBezTo>
                    <a:pt x="28052" y="44318"/>
                    <a:pt x="28088" y="44329"/>
                    <a:pt x="28099" y="44329"/>
                  </a:cubicBezTo>
                  <a:cubicBezTo>
                    <a:pt x="28230" y="44841"/>
                    <a:pt x="28373" y="45330"/>
                    <a:pt x="28504" y="45830"/>
                  </a:cubicBezTo>
                  <a:cubicBezTo>
                    <a:pt x="28683" y="46508"/>
                    <a:pt x="28850" y="47187"/>
                    <a:pt x="29028" y="47854"/>
                  </a:cubicBezTo>
                  <a:cubicBezTo>
                    <a:pt x="27861" y="46425"/>
                    <a:pt x="24337" y="43055"/>
                    <a:pt x="14038" y="40460"/>
                  </a:cubicBezTo>
                  <a:cubicBezTo>
                    <a:pt x="13979" y="40448"/>
                    <a:pt x="13919" y="40436"/>
                    <a:pt x="13871" y="40412"/>
                  </a:cubicBezTo>
                  <a:cubicBezTo>
                    <a:pt x="13526" y="40329"/>
                    <a:pt x="13229" y="40258"/>
                    <a:pt x="12978" y="40198"/>
                  </a:cubicBezTo>
                  <a:cubicBezTo>
                    <a:pt x="12955" y="40198"/>
                    <a:pt x="12919" y="40174"/>
                    <a:pt x="12871" y="40174"/>
                  </a:cubicBezTo>
                  <a:cubicBezTo>
                    <a:pt x="12597" y="40115"/>
                    <a:pt x="12312" y="40043"/>
                    <a:pt x="12014" y="39984"/>
                  </a:cubicBezTo>
                  <a:lnTo>
                    <a:pt x="12014" y="39984"/>
                  </a:lnTo>
                  <a:cubicBezTo>
                    <a:pt x="12074" y="40019"/>
                    <a:pt x="12145" y="40043"/>
                    <a:pt x="12216" y="40091"/>
                  </a:cubicBezTo>
                  <a:lnTo>
                    <a:pt x="12193" y="40091"/>
                  </a:lnTo>
                  <a:cubicBezTo>
                    <a:pt x="12193" y="40091"/>
                    <a:pt x="12205" y="40091"/>
                    <a:pt x="12240" y="40103"/>
                  </a:cubicBezTo>
                  <a:cubicBezTo>
                    <a:pt x="14776" y="41389"/>
                    <a:pt x="24944" y="48175"/>
                    <a:pt x="29183" y="48532"/>
                  </a:cubicBezTo>
                  <a:cubicBezTo>
                    <a:pt x="29242" y="48794"/>
                    <a:pt x="29326" y="49068"/>
                    <a:pt x="29385" y="49330"/>
                  </a:cubicBezTo>
                  <a:cubicBezTo>
                    <a:pt x="29588" y="50163"/>
                    <a:pt x="29766" y="50985"/>
                    <a:pt x="29957" y="51818"/>
                  </a:cubicBezTo>
                  <a:cubicBezTo>
                    <a:pt x="28671" y="50402"/>
                    <a:pt x="24397" y="46473"/>
                    <a:pt x="13157" y="44306"/>
                  </a:cubicBezTo>
                  <a:lnTo>
                    <a:pt x="13157" y="44306"/>
                  </a:lnTo>
                  <a:cubicBezTo>
                    <a:pt x="13371" y="44389"/>
                    <a:pt x="13729" y="44603"/>
                    <a:pt x="14205" y="44889"/>
                  </a:cubicBezTo>
                  <a:cubicBezTo>
                    <a:pt x="13931" y="44830"/>
                    <a:pt x="13788" y="44794"/>
                    <a:pt x="13788" y="44794"/>
                  </a:cubicBezTo>
                  <a:lnTo>
                    <a:pt x="13788" y="44794"/>
                  </a:lnTo>
                  <a:cubicBezTo>
                    <a:pt x="13788" y="44794"/>
                    <a:pt x="13967" y="44842"/>
                    <a:pt x="14288" y="44949"/>
                  </a:cubicBezTo>
                  <a:cubicBezTo>
                    <a:pt x="17562" y="46889"/>
                    <a:pt x="26016" y="52307"/>
                    <a:pt x="30064" y="52354"/>
                  </a:cubicBezTo>
                  <a:cubicBezTo>
                    <a:pt x="30338" y="53545"/>
                    <a:pt x="30576" y="54735"/>
                    <a:pt x="30790" y="55902"/>
                  </a:cubicBezTo>
                  <a:cubicBezTo>
                    <a:pt x="29540" y="54735"/>
                    <a:pt x="25313" y="51235"/>
                    <a:pt x="14348" y="48008"/>
                  </a:cubicBezTo>
                  <a:lnTo>
                    <a:pt x="14348" y="48008"/>
                  </a:lnTo>
                  <a:cubicBezTo>
                    <a:pt x="15515" y="48639"/>
                    <a:pt x="24635" y="56105"/>
                    <a:pt x="30612" y="56295"/>
                  </a:cubicBezTo>
                  <a:cubicBezTo>
                    <a:pt x="30622" y="56295"/>
                    <a:pt x="30630" y="56300"/>
                    <a:pt x="30636" y="56305"/>
                  </a:cubicBezTo>
                  <a:lnTo>
                    <a:pt x="30636" y="56305"/>
                  </a:lnTo>
                  <a:cubicBezTo>
                    <a:pt x="30636" y="56302"/>
                    <a:pt x="30635" y="56299"/>
                    <a:pt x="30635" y="56295"/>
                  </a:cubicBezTo>
                  <a:lnTo>
                    <a:pt x="30885" y="56295"/>
                  </a:lnTo>
                  <a:cubicBezTo>
                    <a:pt x="31124" y="57545"/>
                    <a:pt x="31326" y="58772"/>
                    <a:pt x="31540" y="59986"/>
                  </a:cubicBezTo>
                  <a:cubicBezTo>
                    <a:pt x="30350" y="58462"/>
                    <a:pt x="26194" y="54474"/>
                    <a:pt x="13276" y="51521"/>
                  </a:cubicBezTo>
                  <a:lnTo>
                    <a:pt x="13276" y="51521"/>
                  </a:lnTo>
                  <a:cubicBezTo>
                    <a:pt x="13371" y="51568"/>
                    <a:pt x="13489" y="51639"/>
                    <a:pt x="13630" y="51733"/>
                  </a:cubicBezTo>
                  <a:lnTo>
                    <a:pt x="13630" y="51733"/>
                  </a:lnTo>
                  <a:cubicBezTo>
                    <a:pt x="13629" y="51733"/>
                    <a:pt x="13628" y="51732"/>
                    <a:pt x="13626" y="51732"/>
                  </a:cubicBezTo>
                  <a:lnTo>
                    <a:pt x="13626" y="51732"/>
                  </a:lnTo>
                  <a:cubicBezTo>
                    <a:pt x="13629" y="51733"/>
                    <a:pt x="13631" y="51734"/>
                    <a:pt x="13633" y="51735"/>
                  </a:cubicBezTo>
                  <a:cubicBezTo>
                    <a:pt x="13632" y="51734"/>
                    <a:pt x="13631" y="51734"/>
                    <a:pt x="13630" y="51733"/>
                  </a:cubicBezTo>
                  <a:lnTo>
                    <a:pt x="13630" y="51733"/>
                  </a:lnTo>
                  <a:cubicBezTo>
                    <a:pt x="13642" y="51737"/>
                    <a:pt x="13655" y="51742"/>
                    <a:pt x="13669" y="51747"/>
                  </a:cubicBezTo>
                  <a:cubicBezTo>
                    <a:pt x="15669" y="53009"/>
                    <a:pt x="22908" y="58284"/>
                    <a:pt x="31647" y="60546"/>
                  </a:cubicBezTo>
                  <a:cubicBezTo>
                    <a:pt x="31778" y="61332"/>
                    <a:pt x="31898" y="62105"/>
                    <a:pt x="32005" y="62879"/>
                  </a:cubicBezTo>
                  <a:cubicBezTo>
                    <a:pt x="32064" y="63332"/>
                    <a:pt x="32124" y="63784"/>
                    <a:pt x="32183" y="64225"/>
                  </a:cubicBezTo>
                  <a:cubicBezTo>
                    <a:pt x="31076" y="62951"/>
                    <a:pt x="26849" y="59105"/>
                    <a:pt x="13729" y="56248"/>
                  </a:cubicBezTo>
                  <a:lnTo>
                    <a:pt x="13729" y="56248"/>
                  </a:lnTo>
                  <a:cubicBezTo>
                    <a:pt x="14919" y="56803"/>
                    <a:pt x="25720" y="64711"/>
                    <a:pt x="31719" y="64711"/>
                  </a:cubicBezTo>
                  <a:cubicBezTo>
                    <a:pt x="31898" y="64711"/>
                    <a:pt x="32073" y="64704"/>
                    <a:pt x="32243" y="64689"/>
                  </a:cubicBezTo>
                  <a:cubicBezTo>
                    <a:pt x="32398" y="65999"/>
                    <a:pt x="32552" y="67285"/>
                    <a:pt x="32671" y="68523"/>
                  </a:cubicBezTo>
                  <a:cubicBezTo>
                    <a:pt x="31076" y="67868"/>
                    <a:pt x="22015" y="62284"/>
                    <a:pt x="13848" y="61022"/>
                  </a:cubicBezTo>
                  <a:lnTo>
                    <a:pt x="13848" y="61022"/>
                  </a:lnTo>
                  <a:cubicBezTo>
                    <a:pt x="14480" y="61254"/>
                    <a:pt x="24678" y="69114"/>
                    <a:pt x="30609" y="69114"/>
                  </a:cubicBezTo>
                  <a:cubicBezTo>
                    <a:pt x="31383" y="69114"/>
                    <a:pt x="32085" y="68980"/>
                    <a:pt x="32683" y="68678"/>
                  </a:cubicBezTo>
                  <a:cubicBezTo>
                    <a:pt x="32695" y="68785"/>
                    <a:pt x="32695" y="68892"/>
                    <a:pt x="32719" y="68987"/>
                  </a:cubicBezTo>
                  <a:cubicBezTo>
                    <a:pt x="32838" y="70166"/>
                    <a:pt x="32910" y="71309"/>
                    <a:pt x="32969" y="72404"/>
                  </a:cubicBezTo>
                  <a:cubicBezTo>
                    <a:pt x="32076" y="71238"/>
                    <a:pt x="28326" y="68166"/>
                    <a:pt x="14860" y="65630"/>
                  </a:cubicBezTo>
                  <a:lnTo>
                    <a:pt x="14860" y="65630"/>
                  </a:lnTo>
                  <a:cubicBezTo>
                    <a:pt x="15884" y="66154"/>
                    <a:pt x="23551" y="72476"/>
                    <a:pt x="32981" y="72845"/>
                  </a:cubicBezTo>
                  <a:cubicBezTo>
                    <a:pt x="33017" y="73404"/>
                    <a:pt x="33041" y="73940"/>
                    <a:pt x="33052" y="74476"/>
                  </a:cubicBezTo>
                  <a:lnTo>
                    <a:pt x="33100" y="75726"/>
                  </a:lnTo>
                  <a:cubicBezTo>
                    <a:pt x="33112" y="76119"/>
                    <a:pt x="33112" y="76524"/>
                    <a:pt x="33112" y="76917"/>
                  </a:cubicBezTo>
                  <a:cubicBezTo>
                    <a:pt x="33136" y="77691"/>
                    <a:pt x="33136" y="78417"/>
                    <a:pt x="33136" y="79119"/>
                  </a:cubicBezTo>
                  <a:cubicBezTo>
                    <a:pt x="33136" y="79798"/>
                    <a:pt x="33112" y="80453"/>
                    <a:pt x="33100" y="81048"/>
                  </a:cubicBezTo>
                  <a:cubicBezTo>
                    <a:pt x="33076" y="81644"/>
                    <a:pt x="33052" y="82191"/>
                    <a:pt x="33029" y="82703"/>
                  </a:cubicBezTo>
                  <a:cubicBezTo>
                    <a:pt x="32921" y="84692"/>
                    <a:pt x="32838" y="85823"/>
                    <a:pt x="32838" y="85823"/>
                  </a:cubicBezTo>
                  <a:cubicBezTo>
                    <a:pt x="32838" y="85823"/>
                    <a:pt x="32981" y="84668"/>
                    <a:pt x="33160" y="82656"/>
                  </a:cubicBezTo>
                  <a:cubicBezTo>
                    <a:pt x="33207" y="82156"/>
                    <a:pt x="33255" y="81596"/>
                    <a:pt x="33291" y="80989"/>
                  </a:cubicBezTo>
                  <a:cubicBezTo>
                    <a:pt x="33326" y="80381"/>
                    <a:pt x="33350" y="79739"/>
                    <a:pt x="33386" y="79036"/>
                  </a:cubicBezTo>
                  <a:cubicBezTo>
                    <a:pt x="33433" y="77655"/>
                    <a:pt x="33493" y="76083"/>
                    <a:pt x="33445" y="74381"/>
                  </a:cubicBezTo>
                  <a:cubicBezTo>
                    <a:pt x="33445" y="74095"/>
                    <a:pt x="33433" y="73797"/>
                    <a:pt x="33410" y="73500"/>
                  </a:cubicBezTo>
                  <a:cubicBezTo>
                    <a:pt x="43042" y="66832"/>
                    <a:pt x="50293" y="54307"/>
                    <a:pt x="50459" y="54069"/>
                  </a:cubicBezTo>
                  <a:lnTo>
                    <a:pt x="50459" y="54069"/>
                  </a:lnTo>
                  <a:cubicBezTo>
                    <a:pt x="41934" y="62689"/>
                    <a:pt x="37839" y="66523"/>
                    <a:pt x="35648" y="69392"/>
                  </a:cubicBezTo>
                  <a:cubicBezTo>
                    <a:pt x="34279" y="71107"/>
                    <a:pt x="33683" y="72416"/>
                    <a:pt x="33445" y="73107"/>
                  </a:cubicBezTo>
                  <a:cubicBezTo>
                    <a:pt x="33398" y="71761"/>
                    <a:pt x="33338" y="70345"/>
                    <a:pt x="33231" y="68892"/>
                  </a:cubicBezTo>
                  <a:cubicBezTo>
                    <a:pt x="38767" y="68475"/>
                    <a:pt x="50328" y="50330"/>
                    <a:pt x="50233" y="50044"/>
                  </a:cubicBezTo>
                  <a:lnTo>
                    <a:pt x="50233" y="50044"/>
                  </a:lnTo>
                  <a:cubicBezTo>
                    <a:pt x="41887" y="58069"/>
                    <a:pt x="34481" y="67058"/>
                    <a:pt x="33219" y="68642"/>
                  </a:cubicBezTo>
                  <a:cubicBezTo>
                    <a:pt x="33148" y="67582"/>
                    <a:pt x="33041" y="66499"/>
                    <a:pt x="32933" y="65380"/>
                  </a:cubicBezTo>
                  <a:cubicBezTo>
                    <a:pt x="38910" y="62784"/>
                    <a:pt x="48769" y="47473"/>
                    <a:pt x="48697" y="47306"/>
                  </a:cubicBezTo>
                  <a:lnTo>
                    <a:pt x="48697" y="47306"/>
                  </a:lnTo>
                  <a:cubicBezTo>
                    <a:pt x="41006" y="54569"/>
                    <a:pt x="37148" y="58343"/>
                    <a:pt x="35065" y="61153"/>
                  </a:cubicBezTo>
                  <a:cubicBezTo>
                    <a:pt x="33743" y="62879"/>
                    <a:pt x="33148" y="64201"/>
                    <a:pt x="32874" y="64915"/>
                  </a:cubicBezTo>
                  <a:cubicBezTo>
                    <a:pt x="32802" y="64201"/>
                    <a:pt x="32719" y="63475"/>
                    <a:pt x="32612" y="62725"/>
                  </a:cubicBezTo>
                  <a:cubicBezTo>
                    <a:pt x="32552" y="62248"/>
                    <a:pt x="32481" y="61772"/>
                    <a:pt x="32398" y="61284"/>
                  </a:cubicBezTo>
                  <a:cubicBezTo>
                    <a:pt x="41268" y="54366"/>
                    <a:pt x="46923" y="44068"/>
                    <a:pt x="47066" y="43877"/>
                  </a:cubicBezTo>
                  <a:lnTo>
                    <a:pt x="47066" y="43877"/>
                  </a:lnTo>
                  <a:cubicBezTo>
                    <a:pt x="39577" y="50699"/>
                    <a:pt x="35993" y="54414"/>
                    <a:pt x="34148" y="57176"/>
                  </a:cubicBezTo>
                  <a:cubicBezTo>
                    <a:pt x="32993" y="58831"/>
                    <a:pt x="32540" y="60105"/>
                    <a:pt x="32338" y="60808"/>
                  </a:cubicBezTo>
                  <a:cubicBezTo>
                    <a:pt x="32148" y="59450"/>
                    <a:pt x="31921" y="58057"/>
                    <a:pt x="31659" y="56652"/>
                  </a:cubicBezTo>
                  <a:cubicBezTo>
                    <a:pt x="37735" y="54263"/>
                    <a:pt x="44273" y="42043"/>
                    <a:pt x="44209" y="42043"/>
                  </a:cubicBezTo>
                  <a:lnTo>
                    <a:pt x="44209" y="42043"/>
                  </a:lnTo>
                  <a:cubicBezTo>
                    <a:pt x="44209" y="42043"/>
                    <a:pt x="44209" y="42043"/>
                    <a:pt x="44209" y="42043"/>
                  </a:cubicBezTo>
                  <a:cubicBezTo>
                    <a:pt x="34469" y="50795"/>
                    <a:pt x="32124" y="55093"/>
                    <a:pt x="31612" y="56343"/>
                  </a:cubicBezTo>
                  <a:cubicBezTo>
                    <a:pt x="31600" y="56271"/>
                    <a:pt x="31588" y="56176"/>
                    <a:pt x="31564" y="56105"/>
                  </a:cubicBezTo>
                  <a:cubicBezTo>
                    <a:pt x="31350" y="54926"/>
                    <a:pt x="31112" y="53735"/>
                    <a:pt x="30838" y="52533"/>
                  </a:cubicBezTo>
                  <a:cubicBezTo>
                    <a:pt x="35660" y="51164"/>
                    <a:pt x="43685" y="38876"/>
                    <a:pt x="43613" y="38793"/>
                  </a:cubicBezTo>
                  <a:lnTo>
                    <a:pt x="43613" y="38793"/>
                  </a:lnTo>
                  <a:cubicBezTo>
                    <a:pt x="33100" y="46437"/>
                    <a:pt x="31147" y="50866"/>
                    <a:pt x="30755" y="52188"/>
                  </a:cubicBezTo>
                  <a:cubicBezTo>
                    <a:pt x="30540" y="51211"/>
                    <a:pt x="30302" y="50211"/>
                    <a:pt x="30064" y="49211"/>
                  </a:cubicBezTo>
                  <a:cubicBezTo>
                    <a:pt x="30016" y="49020"/>
                    <a:pt x="29957" y="48818"/>
                    <a:pt x="29921" y="48616"/>
                  </a:cubicBezTo>
                  <a:cubicBezTo>
                    <a:pt x="34505" y="47508"/>
                    <a:pt x="42566" y="35257"/>
                    <a:pt x="42494" y="35162"/>
                  </a:cubicBezTo>
                  <a:lnTo>
                    <a:pt x="42494" y="35162"/>
                  </a:lnTo>
                  <a:cubicBezTo>
                    <a:pt x="31588" y="43055"/>
                    <a:pt x="30064" y="46949"/>
                    <a:pt x="29814" y="48223"/>
                  </a:cubicBezTo>
                  <a:cubicBezTo>
                    <a:pt x="29600" y="47389"/>
                    <a:pt x="29397" y="46556"/>
                    <a:pt x="29171" y="45734"/>
                  </a:cubicBezTo>
                  <a:cubicBezTo>
                    <a:pt x="29111" y="45520"/>
                    <a:pt x="29052" y="45306"/>
                    <a:pt x="28992" y="45091"/>
                  </a:cubicBezTo>
                  <a:cubicBezTo>
                    <a:pt x="34088" y="41996"/>
                    <a:pt x="40422" y="31459"/>
                    <a:pt x="40351" y="31447"/>
                  </a:cubicBezTo>
                  <a:lnTo>
                    <a:pt x="40351" y="31447"/>
                  </a:lnTo>
                  <a:cubicBezTo>
                    <a:pt x="31112" y="37829"/>
                    <a:pt x="29266" y="42889"/>
                    <a:pt x="28861" y="44615"/>
                  </a:cubicBezTo>
                  <a:lnTo>
                    <a:pt x="28195" y="42246"/>
                  </a:lnTo>
                  <a:cubicBezTo>
                    <a:pt x="27968" y="41460"/>
                    <a:pt x="27730" y="40686"/>
                    <a:pt x="27492" y="39912"/>
                  </a:cubicBezTo>
                  <a:cubicBezTo>
                    <a:pt x="27492" y="39912"/>
                    <a:pt x="27492" y="39900"/>
                    <a:pt x="27504" y="39900"/>
                  </a:cubicBezTo>
                  <a:cubicBezTo>
                    <a:pt x="32784" y="37807"/>
                    <a:pt x="38481" y="27387"/>
                    <a:pt x="38399" y="27387"/>
                  </a:cubicBezTo>
                  <a:lnTo>
                    <a:pt x="38399" y="27387"/>
                  </a:lnTo>
                  <a:cubicBezTo>
                    <a:pt x="38399" y="27387"/>
                    <a:pt x="38398" y="27387"/>
                    <a:pt x="38398" y="27387"/>
                  </a:cubicBezTo>
                  <a:cubicBezTo>
                    <a:pt x="30100" y="32602"/>
                    <a:pt x="27885" y="37769"/>
                    <a:pt x="27349" y="39448"/>
                  </a:cubicBezTo>
                  <a:cubicBezTo>
                    <a:pt x="26945" y="38198"/>
                    <a:pt x="26540" y="36971"/>
                    <a:pt x="26123" y="35745"/>
                  </a:cubicBezTo>
                  <a:cubicBezTo>
                    <a:pt x="32167" y="32580"/>
                    <a:pt x="36963" y="23470"/>
                    <a:pt x="36910" y="23470"/>
                  </a:cubicBezTo>
                  <a:lnTo>
                    <a:pt x="36910" y="23470"/>
                  </a:lnTo>
                  <a:cubicBezTo>
                    <a:pt x="36910" y="23470"/>
                    <a:pt x="36910" y="23470"/>
                    <a:pt x="36910" y="23470"/>
                  </a:cubicBezTo>
                  <a:cubicBezTo>
                    <a:pt x="28385" y="28851"/>
                    <a:pt x="26433" y="33888"/>
                    <a:pt x="26004" y="35400"/>
                  </a:cubicBezTo>
                  <a:cubicBezTo>
                    <a:pt x="25623" y="34257"/>
                    <a:pt x="25194" y="33126"/>
                    <a:pt x="24789" y="32030"/>
                  </a:cubicBezTo>
                  <a:cubicBezTo>
                    <a:pt x="30937" y="28083"/>
                    <a:pt x="34543" y="19112"/>
                    <a:pt x="34493" y="19112"/>
                  </a:cubicBezTo>
                  <a:lnTo>
                    <a:pt x="34493" y="19112"/>
                  </a:lnTo>
                  <a:cubicBezTo>
                    <a:pt x="34493" y="19112"/>
                    <a:pt x="34493" y="19112"/>
                    <a:pt x="34493" y="19112"/>
                  </a:cubicBezTo>
                  <a:cubicBezTo>
                    <a:pt x="26849" y="25041"/>
                    <a:pt x="25040" y="29911"/>
                    <a:pt x="24623" y="31578"/>
                  </a:cubicBezTo>
                  <a:cubicBezTo>
                    <a:pt x="24301" y="30744"/>
                    <a:pt x="23980" y="29923"/>
                    <a:pt x="23670" y="29137"/>
                  </a:cubicBezTo>
                  <a:cubicBezTo>
                    <a:pt x="23563" y="28887"/>
                    <a:pt x="23468" y="28649"/>
                    <a:pt x="23373" y="28411"/>
                  </a:cubicBezTo>
                  <a:cubicBezTo>
                    <a:pt x="27773" y="26044"/>
                    <a:pt x="30998" y="14814"/>
                    <a:pt x="30898" y="14814"/>
                  </a:cubicBezTo>
                  <a:lnTo>
                    <a:pt x="30898" y="14814"/>
                  </a:lnTo>
                  <a:cubicBezTo>
                    <a:pt x="30898" y="14814"/>
                    <a:pt x="30898" y="14814"/>
                    <a:pt x="30897" y="14814"/>
                  </a:cubicBezTo>
                  <a:cubicBezTo>
                    <a:pt x="24004" y="21303"/>
                    <a:pt x="23254" y="26446"/>
                    <a:pt x="23194" y="28006"/>
                  </a:cubicBezTo>
                  <a:cubicBezTo>
                    <a:pt x="22658" y="26708"/>
                    <a:pt x="22134" y="25470"/>
                    <a:pt x="21611" y="24315"/>
                  </a:cubicBezTo>
                  <a:cubicBezTo>
                    <a:pt x="21622" y="24303"/>
                    <a:pt x="21658" y="24279"/>
                    <a:pt x="21670" y="24267"/>
                  </a:cubicBezTo>
                  <a:lnTo>
                    <a:pt x="21670" y="24267"/>
                  </a:lnTo>
                  <a:cubicBezTo>
                    <a:pt x="21658" y="24327"/>
                    <a:pt x="21658" y="24363"/>
                    <a:pt x="21658" y="24363"/>
                  </a:cubicBezTo>
                  <a:cubicBezTo>
                    <a:pt x="21658" y="24363"/>
                    <a:pt x="21670" y="24327"/>
                    <a:pt x="21682" y="24267"/>
                  </a:cubicBezTo>
                  <a:cubicBezTo>
                    <a:pt x="27620" y="20150"/>
                    <a:pt x="28158" y="9194"/>
                    <a:pt x="28076" y="9194"/>
                  </a:cubicBezTo>
                  <a:lnTo>
                    <a:pt x="28076" y="9194"/>
                  </a:lnTo>
                  <a:cubicBezTo>
                    <a:pt x="28076" y="9194"/>
                    <a:pt x="28076" y="9194"/>
                    <a:pt x="28076" y="9194"/>
                  </a:cubicBezTo>
                  <a:cubicBezTo>
                    <a:pt x="22337" y="17695"/>
                    <a:pt x="21611" y="22993"/>
                    <a:pt x="21539" y="24136"/>
                  </a:cubicBezTo>
                  <a:cubicBezTo>
                    <a:pt x="21444" y="23958"/>
                    <a:pt x="21372" y="23767"/>
                    <a:pt x="21289" y="23589"/>
                  </a:cubicBezTo>
                  <a:cubicBezTo>
                    <a:pt x="20753" y="22410"/>
                    <a:pt x="20229" y="21339"/>
                    <a:pt x="19717" y="20338"/>
                  </a:cubicBezTo>
                  <a:cubicBezTo>
                    <a:pt x="19503" y="19898"/>
                    <a:pt x="19277" y="19457"/>
                    <a:pt x="19063" y="19064"/>
                  </a:cubicBezTo>
                  <a:cubicBezTo>
                    <a:pt x="18682" y="18338"/>
                    <a:pt x="18312" y="17659"/>
                    <a:pt x="17979" y="17052"/>
                  </a:cubicBezTo>
                  <a:cubicBezTo>
                    <a:pt x="22321" y="9619"/>
                    <a:pt x="17684" y="0"/>
                    <a:pt x="17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9960750" y="4411100"/>
              <a:ext cx="423300" cy="246775"/>
            </a:xfrm>
            <a:custGeom>
              <a:avLst/>
              <a:gdLst/>
              <a:ahLst/>
              <a:cxnLst/>
              <a:rect l="l" t="t" r="r" b="b"/>
              <a:pathLst>
                <a:path w="16932" h="9871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131"/>
                    <a:pt x="6930" y="3346"/>
                    <a:pt x="15503" y="8930"/>
                  </a:cubicBezTo>
                  <a:lnTo>
                    <a:pt x="15860" y="9239"/>
                  </a:lnTo>
                  <a:cubicBezTo>
                    <a:pt x="15860" y="9239"/>
                    <a:pt x="15777" y="9156"/>
                    <a:pt x="15610" y="9001"/>
                  </a:cubicBezTo>
                  <a:lnTo>
                    <a:pt x="15610" y="9001"/>
                  </a:lnTo>
                  <a:cubicBezTo>
                    <a:pt x="16038" y="9287"/>
                    <a:pt x="16491" y="9573"/>
                    <a:pt x="16931" y="9870"/>
                  </a:cubicBezTo>
                  <a:cubicBezTo>
                    <a:pt x="16896" y="9763"/>
                    <a:pt x="16384" y="8823"/>
                    <a:pt x="14181" y="6322"/>
                  </a:cubicBezTo>
                  <a:cubicBezTo>
                    <a:pt x="11931" y="4084"/>
                    <a:pt x="7978" y="2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35"/>
          <p:cNvSpPr/>
          <p:nvPr/>
        </p:nvSpPr>
        <p:spPr>
          <a:xfrm rot="10512837">
            <a:off x="4009583" y="221217"/>
            <a:ext cx="973773" cy="738497"/>
          </a:xfrm>
          <a:custGeom>
            <a:avLst/>
            <a:gdLst/>
            <a:ahLst/>
            <a:cxnLst/>
            <a:rect l="l" t="t" r="r" b="b"/>
            <a:pathLst>
              <a:path w="15158" h="8017" extrusionOk="0">
                <a:moveTo>
                  <a:pt x="11040" y="0"/>
                </a:moveTo>
                <a:cubicBezTo>
                  <a:pt x="10965" y="0"/>
                  <a:pt x="10889" y="3"/>
                  <a:pt x="10812" y="8"/>
                </a:cubicBezTo>
                <a:cubicBezTo>
                  <a:pt x="9395" y="91"/>
                  <a:pt x="8002" y="972"/>
                  <a:pt x="6716" y="1496"/>
                </a:cubicBezTo>
                <a:cubicBezTo>
                  <a:pt x="5037" y="2175"/>
                  <a:pt x="2846" y="2342"/>
                  <a:pt x="1346" y="3389"/>
                </a:cubicBezTo>
                <a:cubicBezTo>
                  <a:pt x="537" y="3949"/>
                  <a:pt x="1" y="5032"/>
                  <a:pt x="441" y="5925"/>
                </a:cubicBezTo>
                <a:cubicBezTo>
                  <a:pt x="703" y="6497"/>
                  <a:pt x="1299" y="6818"/>
                  <a:pt x="1870" y="7080"/>
                </a:cubicBezTo>
                <a:cubicBezTo>
                  <a:pt x="3289" y="7704"/>
                  <a:pt x="4839" y="8016"/>
                  <a:pt x="6388" y="8016"/>
                </a:cubicBezTo>
                <a:cubicBezTo>
                  <a:pt x="7527" y="8016"/>
                  <a:pt x="8666" y="7847"/>
                  <a:pt x="9752" y="7509"/>
                </a:cubicBezTo>
                <a:cubicBezTo>
                  <a:pt x="10633" y="7223"/>
                  <a:pt x="11466" y="6854"/>
                  <a:pt x="12264" y="6437"/>
                </a:cubicBezTo>
                <a:cubicBezTo>
                  <a:pt x="14133" y="5485"/>
                  <a:pt x="15157" y="3949"/>
                  <a:pt x="14026" y="1937"/>
                </a:cubicBezTo>
                <a:cubicBezTo>
                  <a:pt x="13362" y="777"/>
                  <a:pt x="12356" y="0"/>
                  <a:pt x="110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E7373-760C-BEC1-EB0C-F67E2E162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152400" indent="0">
              <a:buNone/>
            </a:pPr>
            <a:r>
              <a:rPr lang="en-GB" sz="4000" b="1" dirty="0"/>
              <a:t>Strides n Stripes </a:t>
            </a:r>
            <a:r>
              <a:rPr lang="en-GB" sz="4000" dirty="0"/>
              <a:t>revolves around the concept of mimicking a tiger's hunting instincts through running.</a:t>
            </a:r>
          </a:p>
          <a:p>
            <a:pPr marL="152400" indent="0">
              <a:buNone/>
            </a:pPr>
            <a:endParaRPr lang="en-GB" sz="4000" dirty="0"/>
          </a:p>
          <a:p>
            <a:pPr marL="152400" indent="0">
              <a:buNone/>
            </a:pPr>
            <a:r>
              <a:rPr lang="en-GB" sz="4000" dirty="0"/>
              <a:t>Users select their "prey" (distance) and embark on a journey to "hunt" them down.</a:t>
            </a:r>
          </a:p>
          <a:p>
            <a:pPr marL="152400" indent="0">
              <a:buNone/>
            </a:pPr>
            <a:endParaRPr lang="en-GB" sz="4000" dirty="0"/>
          </a:p>
          <a:p>
            <a:pPr marL="152400" indent="0">
              <a:buNone/>
            </a:pPr>
            <a:r>
              <a:rPr lang="en-GB" sz="4000" dirty="0"/>
              <a:t>Running plans are categorized based on the user's fitness level: </a:t>
            </a:r>
            <a:r>
              <a:rPr lang="en-GB" sz="4000" dirty="0" err="1"/>
              <a:t>Newborn</a:t>
            </a:r>
            <a:r>
              <a:rPr lang="en-GB" sz="4000" dirty="0"/>
              <a:t>, Cub, Adolescence, and Adult.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203D6-212B-754D-EA24-5F697376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07288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E7373-760C-BEC1-EB0C-F67E2E162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52400" indent="0">
              <a:buNone/>
            </a:pPr>
            <a:r>
              <a:rPr lang="en-GB" sz="2400" b="1" dirty="0"/>
              <a:t>Virtual Prey: </a:t>
            </a:r>
            <a:r>
              <a:rPr lang="en-GB" sz="2400" dirty="0"/>
              <a:t>Set your targets and track your progress as you chase down your virtual prey.</a:t>
            </a:r>
          </a:p>
          <a:p>
            <a:pPr marL="152400" indent="0">
              <a:buNone/>
            </a:pPr>
            <a:endParaRPr lang="en-GB" sz="2400" dirty="0"/>
          </a:p>
          <a:p>
            <a:pPr marL="152400" indent="0">
              <a:buNone/>
            </a:pPr>
            <a:r>
              <a:rPr lang="en-GB" sz="2400" b="1" dirty="0"/>
              <a:t>Running Plans: </a:t>
            </a:r>
            <a:r>
              <a:rPr lang="en-GB" sz="2400" dirty="0"/>
              <a:t>Choose from </a:t>
            </a:r>
            <a:r>
              <a:rPr lang="en-GB" sz="2400" dirty="0" err="1"/>
              <a:t>Newborn</a:t>
            </a:r>
            <a:r>
              <a:rPr lang="en-GB" sz="2400" dirty="0"/>
              <a:t> to Adult(beginner to expert) plans for a customized fitness journey.</a:t>
            </a:r>
          </a:p>
          <a:p>
            <a:pPr marL="152400" indent="0">
              <a:buNone/>
            </a:pPr>
            <a:endParaRPr lang="en-GB" sz="2400" dirty="0"/>
          </a:p>
          <a:p>
            <a:pPr marL="152400" indent="0">
              <a:buNone/>
            </a:pPr>
            <a:r>
              <a:rPr lang="en-GB" sz="2400" b="1" dirty="0"/>
              <a:t>Rewards and Badges: </a:t>
            </a:r>
            <a:r>
              <a:rPr lang="en-GB" sz="2400" dirty="0"/>
              <a:t>Earn rewards and unlock badges as you conquer challenges and reach milestones.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203D6-212B-754D-EA24-5F697376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99690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E7373-760C-BEC1-EB0C-F67E2E162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GB" sz="2000" b="1" dirty="0"/>
              <a:t>Step 1: </a:t>
            </a:r>
            <a:r>
              <a:rPr lang="en-GB" sz="2000" dirty="0"/>
              <a:t>Select Your Plan(</a:t>
            </a:r>
            <a:r>
              <a:rPr lang="en-GB" sz="2000" dirty="0" err="1"/>
              <a:t>Newborn</a:t>
            </a:r>
            <a:r>
              <a:rPr lang="en-GB" sz="2000" dirty="0"/>
              <a:t>, Cub, Adolescence, or Adult).</a:t>
            </a:r>
          </a:p>
          <a:p>
            <a:pPr marL="152400" indent="0">
              <a:buNone/>
            </a:pPr>
            <a:endParaRPr lang="en-GB" sz="2000" dirty="0"/>
          </a:p>
          <a:p>
            <a:pPr marL="152400" indent="0">
              <a:buNone/>
            </a:pPr>
            <a:r>
              <a:rPr lang="en-GB" sz="2000" b="1" dirty="0"/>
              <a:t>Step 2: </a:t>
            </a:r>
            <a:r>
              <a:rPr lang="en-GB" sz="2000" dirty="0"/>
              <a:t>Choose Your Prey (Challenge).</a:t>
            </a:r>
          </a:p>
          <a:p>
            <a:pPr marL="152400" indent="0">
              <a:buNone/>
            </a:pPr>
            <a:endParaRPr lang="en-GB" sz="2000" dirty="0"/>
          </a:p>
          <a:p>
            <a:pPr marL="152400" indent="0">
              <a:buNone/>
            </a:pPr>
            <a:r>
              <a:rPr lang="en-GB" sz="2000" b="1" dirty="0"/>
              <a:t>Step 3: </a:t>
            </a:r>
            <a:r>
              <a:rPr lang="en-GB" sz="2000" dirty="0"/>
              <a:t>Start Hunting: Begin your run and track your progress in real-time.</a:t>
            </a:r>
          </a:p>
          <a:p>
            <a:pPr marL="152400" indent="0">
              <a:buNone/>
            </a:pPr>
            <a:endParaRPr lang="en-GB" sz="2000" dirty="0"/>
          </a:p>
          <a:p>
            <a:pPr marL="152400" indent="0">
              <a:buNone/>
            </a:pPr>
            <a:r>
              <a:rPr lang="en-GB" sz="2000" b="1" dirty="0"/>
              <a:t>Step 4: </a:t>
            </a:r>
            <a:r>
              <a:rPr lang="en-GB" sz="2000" dirty="0"/>
              <a:t>Achieve Your Goal: Once you've reached your target, claim your kill and celebrate your victory!</a:t>
            </a:r>
          </a:p>
          <a:p>
            <a:pPr marL="152400" indent="0"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203D6-212B-754D-EA24-5F697376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178759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F5D235-B02C-BCC0-D539-7C34E973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Design</a:t>
            </a:r>
          </a:p>
        </p:txBody>
      </p:sp>
    </p:spTree>
    <p:extLst>
      <p:ext uri="{BB962C8B-B14F-4D97-AF65-F5344CB8AC3E}">
        <p14:creationId xmlns:p14="http://schemas.microsoft.com/office/powerpoint/2010/main" val="350843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8A543DF-2FA4-7B49-7CD0-87CE8A4F8EB2}"/>
              </a:ext>
            </a:extLst>
          </p:cNvPr>
          <p:cNvGrpSpPr/>
          <p:nvPr/>
        </p:nvGrpSpPr>
        <p:grpSpPr>
          <a:xfrm>
            <a:off x="999023" y="337294"/>
            <a:ext cx="2350800" cy="4568515"/>
            <a:chOff x="270602" y="287492"/>
            <a:chExt cx="2350800" cy="456851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C03E7C6-FD38-FDD0-C461-3002DDBAC42A}"/>
                </a:ext>
              </a:extLst>
            </p:cNvPr>
            <p:cNvSpPr/>
            <p:nvPr/>
          </p:nvSpPr>
          <p:spPr>
            <a:xfrm>
              <a:off x="703701" y="308116"/>
              <a:ext cx="1485117" cy="2698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5ADE78F-DE76-242F-F368-2281E35F5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28" r="5522" b="1482"/>
            <a:stretch/>
          </p:blipFill>
          <p:spPr>
            <a:xfrm>
              <a:off x="270602" y="287492"/>
              <a:ext cx="2350800" cy="456851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75A995-4D3C-E745-75D1-FBC03AA085AA}"/>
              </a:ext>
            </a:extLst>
          </p:cNvPr>
          <p:cNvGrpSpPr/>
          <p:nvPr/>
        </p:nvGrpSpPr>
        <p:grpSpPr>
          <a:xfrm>
            <a:off x="5928553" y="164438"/>
            <a:ext cx="2279486" cy="4756986"/>
            <a:chOff x="5137070" y="-49802"/>
            <a:chExt cx="2350800" cy="490580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31FB5DA-67AD-75EF-D01B-DBC9BDC2E1C8}"/>
                </a:ext>
              </a:extLst>
            </p:cNvPr>
            <p:cNvSpPr/>
            <p:nvPr/>
          </p:nvSpPr>
          <p:spPr>
            <a:xfrm>
              <a:off x="5569911" y="190529"/>
              <a:ext cx="1485117" cy="2698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AA393C1-6F97-FFA0-3D6E-8DB4BD8F37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687" t="5656" r="52798" b="46744"/>
            <a:stretch/>
          </p:blipFill>
          <p:spPr>
            <a:xfrm>
              <a:off x="5137070" y="-49802"/>
              <a:ext cx="2350800" cy="490580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1D3980-6A14-C904-BC9F-2927E00FD5B8}"/>
              </a:ext>
            </a:extLst>
          </p:cNvPr>
          <p:cNvGrpSpPr/>
          <p:nvPr/>
        </p:nvGrpSpPr>
        <p:grpSpPr>
          <a:xfrm>
            <a:off x="3410243" y="316672"/>
            <a:ext cx="2622653" cy="4568514"/>
            <a:chOff x="2681822" y="266870"/>
            <a:chExt cx="2622653" cy="456851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3DA148E-72E6-7DB4-FD32-C5B97AD9F339}"/>
                </a:ext>
              </a:extLst>
            </p:cNvPr>
            <p:cNvSpPr/>
            <p:nvPr/>
          </p:nvSpPr>
          <p:spPr>
            <a:xfrm>
              <a:off x="3412435" y="324158"/>
              <a:ext cx="1159566" cy="2698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43C6CE4-B38B-F415-133E-CAB0AA437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657" t="55158" r="69041" b="960"/>
            <a:stretch/>
          </p:blipFill>
          <p:spPr>
            <a:xfrm>
              <a:off x="2681822" y="266870"/>
              <a:ext cx="2622653" cy="4568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69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AEDC1FC-3B76-D11E-A6B5-810ABD36FF33}"/>
              </a:ext>
            </a:extLst>
          </p:cNvPr>
          <p:cNvGrpSpPr/>
          <p:nvPr/>
        </p:nvGrpSpPr>
        <p:grpSpPr>
          <a:xfrm>
            <a:off x="351692" y="502221"/>
            <a:ext cx="2085147" cy="4139057"/>
            <a:chOff x="7487869" y="187889"/>
            <a:chExt cx="2350800" cy="466638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642CAD7-4E7C-0120-652C-EF5EA6FDED3B}"/>
                </a:ext>
              </a:extLst>
            </p:cNvPr>
            <p:cNvSpPr/>
            <p:nvPr/>
          </p:nvSpPr>
          <p:spPr>
            <a:xfrm>
              <a:off x="8174567" y="187889"/>
              <a:ext cx="1129085" cy="2698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F62F30A-62DD-C37B-1F04-CB3C973FD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357" t="8975" r="39202" b="46202"/>
            <a:stretch/>
          </p:blipFill>
          <p:spPr>
            <a:xfrm>
              <a:off x="7487869" y="187889"/>
              <a:ext cx="2350800" cy="4666384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E0B897B-675D-30B9-D65A-FE44D212F572}"/>
              </a:ext>
            </a:extLst>
          </p:cNvPr>
          <p:cNvGrpSpPr/>
          <p:nvPr/>
        </p:nvGrpSpPr>
        <p:grpSpPr>
          <a:xfrm>
            <a:off x="2489656" y="476280"/>
            <a:ext cx="2047802" cy="4069707"/>
            <a:chOff x="9838669" y="161948"/>
            <a:chExt cx="2308698" cy="45881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35EEC21-B2E8-2084-9CF3-D7C2ED3E36C1}"/>
                </a:ext>
              </a:extLst>
            </p:cNvPr>
            <p:cNvSpPr/>
            <p:nvPr/>
          </p:nvSpPr>
          <p:spPr>
            <a:xfrm>
              <a:off x="10250460" y="161948"/>
              <a:ext cx="1485117" cy="2698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E45D4C4-1D79-C70B-8587-756778709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32" t="8989" r="26187" b="46744"/>
            <a:stretch/>
          </p:blipFill>
          <p:spPr>
            <a:xfrm>
              <a:off x="9838669" y="187889"/>
              <a:ext cx="2308698" cy="45622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5DF41A-C991-B074-E33F-41C123A44BC7}"/>
              </a:ext>
            </a:extLst>
          </p:cNvPr>
          <p:cNvGrpSpPr/>
          <p:nvPr/>
        </p:nvGrpSpPr>
        <p:grpSpPr>
          <a:xfrm>
            <a:off x="4506690" y="502221"/>
            <a:ext cx="2149330" cy="4139057"/>
            <a:chOff x="12147367" y="187889"/>
            <a:chExt cx="2423160" cy="46663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255184A-F4E4-AB2F-D8EF-AD6F384F6BF4}"/>
                </a:ext>
              </a:extLst>
            </p:cNvPr>
            <p:cNvSpPr/>
            <p:nvPr/>
          </p:nvSpPr>
          <p:spPr>
            <a:xfrm>
              <a:off x="12794405" y="187889"/>
              <a:ext cx="1129085" cy="2698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6247D81-276D-8F29-9C58-14C104518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233" t="8975" r="15097" b="46202"/>
            <a:stretch/>
          </p:blipFill>
          <p:spPr>
            <a:xfrm>
              <a:off x="12147367" y="187889"/>
              <a:ext cx="2423160" cy="4666384"/>
            </a:xfrm>
            <a:prstGeom prst="rect">
              <a:avLst/>
            </a:prstGeom>
          </p:spPr>
        </p:pic>
      </p:grp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909863-5A46-2245-99A3-441057A3B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55" t="57956" r="52637"/>
          <a:stretch/>
        </p:blipFill>
        <p:spPr>
          <a:xfrm>
            <a:off x="6576541" y="715677"/>
            <a:ext cx="2175458" cy="39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4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F5D235-B02C-BCC0-D539-7C34E973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the demo!</a:t>
            </a:r>
          </a:p>
        </p:txBody>
      </p:sp>
    </p:spTree>
    <p:extLst>
      <p:ext uri="{BB962C8B-B14F-4D97-AF65-F5344CB8AC3E}">
        <p14:creationId xmlns:p14="http://schemas.microsoft.com/office/powerpoint/2010/main" val="359939360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Tiger Day by Slidesgo">
  <a:themeElements>
    <a:clrScheme name="Simple Light">
      <a:dk1>
        <a:srgbClr val="2F2F2F"/>
      </a:dk1>
      <a:lt1>
        <a:srgbClr val="FFFFFF"/>
      </a:lt1>
      <a:dk2>
        <a:srgbClr val="2F2F2F"/>
      </a:dk2>
      <a:lt2>
        <a:srgbClr val="E4E4E4"/>
      </a:lt2>
      <a:accent1>
        <a:srgbClr val="2F2F2F"/>
      </a:accent1>
      <a:accent2>
        <a:srgbClr val="EBD13A"/>
      </a:accent2>
      <a:accent3>
        <a:srgbClr val="CBE7EE"/>
      </a:accent3>
      <a:accent4>
        <a:srgbClr val="BDF2BE"/>
      </a:accent4>
      <a:accent5>
        <a:srgbClr val="FF8D82"/>
      </a:accent5>
      <a:accent6>
        <a:srgbClr val="283D74"/>
      </a:accent6>
      <a:hlink>
        <a:srgbClr val="E4E4E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194</Words>
  <Application>Microsoft Macintosh PowerPoint</Application>
  <PresentationFormat>On-screen Show (16:9)</PresentationFormat>
  <Paragraphs>24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Roboto Condensed Light</vt:lpstr>
      <vt:lpstr>Roboto Mono</vt:lpstr>
      <vt:lpstr>Josefin Sans</vt:lpstr>
      <vt:lpstr>International Tiger Day by Slidesgo</vt:lpstr>
      <vt:lpstr>Strides n Stripes</vt:lpstr>
      <vt:lpstr>Concept</vt:lpstr>
      <vt:lpstr>Features</vt:lpstr>
      <vt:lpstr>How It Works</vt:lpstr>
      <vt:lpstr>Initial Design</vt:lpstr>
      <vt:lpstr>PowerPoint Presentation</vt:lpstr>
      <vt:lpstr>PowerPoint Presentation</vt:lpstr>
      <vt:lpstr>Time for the 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Tiger Day</dc:title>
  <cp:lastModifiedBy>Salman Fatahillah</cp:lastModifiedBy>
  <cp:revision>4</cp:revision>
  <dcterms:modified xsi:type="dcterms:W3CDTF">2024-03-24T11:22:36Z</dcterms:modified>
</cp:coreProperties>
</file>